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13717575" cx="24385575"/>
  <p:notesSz cx="6858000" cy="9144000"/>
  <p:embeddedFontLst>
    <p:embeddedFont>
      <p:font typeface="Roboto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5" Type="http://schemas.openxmlformats.org/officeDocument/2006/relationships/font" Target="fonts/Montserrat-regular.fntdata"/><Relationship Id="rId14" Type="http://schemas.openxmlformats.org/officeDocument/2006/relationships/font" Target="fonts/Roboto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18" Type="http://schemas.openxmlformats.org/officeDocument/2006/relationships/font" Target="fonts/Montserrat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2" name="Google Shape;972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3" name="Google Shape;973;p1:notes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7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Google Shape;978;g6138a671f7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9" name="Google Shape;979;g6138a671f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0" name="Google Shape;980;g6138a671f7_0_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g6279826f1d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1" name="Google Shape;991;g6279826f1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2" name="Google Shape;992;g6279826f1d_0_8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1" name="Shape 1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Google Shape;1002;g6279826f1d_0_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3" name="Google Shape;1003;g6279826f1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4" name="Google Shape;1004;g6279826f1d_0_28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4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g6279826f1d_0_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6" name="Google Shape;1016;g6279826f1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7" name="Google Shape;1017;g6279826f1d_0_39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7" name="Shape 10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Google Shape;1028;g5d28548bee_0_8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9" name="Google Shape;1029;g5d28548bee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/>
          </a:p>
        </p:txBody>
      </p:sp>
      <p:sp>
        <p:nvSpPr>
          <p:cNvPr id="1030" name="Google Shape;1030;g5d28548bee_0_80:notes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2_Пользовательский макет">
  <p:cSld name="12_Пользовательский макет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9_Пользовательский макет">
  <p:cSld name="19_Пользовательский макет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/>
          <p:nvPr>
            <p:ph idx="2" type="pic"/>
          </p:nvPr>
        </p:nvSpPr>
        <p:spPr>
          <a:xfrm>
            <a:off x="455489" y="3101"/>
            <a:ext cx="13897543" cy="120769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49" name="Google Shape;49;p11"/>
          <p:cNvSpPr txBox="1"/>
          <p:nvPr>
            <p:ph type="title"/>
          </p:nvPr>
        </p:nvSpPr>
        <p:spPr>
          <a:xfrm>
            <a:off x="14857091" y="1128592"/>
            <a:ext cx="8120022" cy="32099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14857091" y="4698553"/>
            <a:ext cx="8120022" cy="72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0_Пользовательский макет">
  <p:cSld name="20_Пользовательский макет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/>
          <p:nvPr>
            <p:ph idx="2" type="pic"/>
          </p:nvPr>
        </p:nvSpPr>
        <p:spPr>
          <a:xfrm>
            <a:off x="527497" y="3101"/>
            <a:ext cx="13897543" cy="1207695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54" name="Google Shape;54;p12"/>
          <p:cNvSpPr txBox="1"/>
          <p:nvPr>
            <p:ph type="title"/>
          </p:nvPr>
        </p:nvSpPr>
        <p:spPr>
          <a:xfrm>
            <a:off x="14857091" y="1128592"/>
            <a:ext cx="8120022" cy="32099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2"/>
          <p:cNvSpPr txBox="1"/>
          <p:nvPr>
            <p:ph idx="1" type="body"/>
          </p:nvPr>
        </p:nvSpPr>
        <p:spPr>
          <a:xfrm>
            <a:off x="14857091" y="4698553"/>
            <a:ext cx="8120022" cy="72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2_Пользовательский макет">
  <p:cSld name="32_Пользовательский макет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/>
          <p:nvPr>
            <p:ph idx="2" type="pic"/>
          </p:nvPr>
        </p:nvSpPr>
        <p:spPr>
          <a:xfrm>
            <a:off x="15073114" y="43798"/>
            <a:ext cx="12706096" cy="1154687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3"/>
          <p:cNvSpPr/>
          <p:nvPr>
            <p:ph idx="3" type="pic"/>
          </p:nvPr>
        </p:nvSpPr>
        <p:spPr>
          <a:xfrm flipH="1">
            <a:off x="-3675557" y="17308"/>
            <a:ext cx="12684986" cy="1154687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2_Пользовательский макет">
  <p:cSld name="22_Пользовательский макет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>
            <p:ph idx="2" type="pic"/>
          </p:nvPr>
        </p:nvSpPr>
        <p:spPr>
          <a:xfrm>
            <a:off x="1949542" y="3618433"/>
            <a:ext cx="5777891" cy="566054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62" name="Google Shape;62;p14"/>
          <p:cNvSpPr txBox="1"/>
          <p:nvPr>
            <p:ph type="title"/>
          </p:nvPr>
        </p:nvSpPr>
        <p:spPr>
          <a:xfrm>
            <a:off x="1319586" y="1128592"/>
            <a:ext cx="21657526" cy="20577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14"/>
          <p:cNvSpPr/>
          <p:nvPr>
            <p:ph idx="3" type="pic"/>
          </p:nvPr>
        </p:nvSpPr>
        <p:spPr>
          <a:xfrm>
            <a:off x="9330363" y="3618433"/>
            <a:ext cx="5777891" cy="566054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/>
          <p:nvPr>
            <p:ph idx="4" type="pic"/>
          </p:nvPr>
        </p:nvSpPr>
        <p:spPr>
          <a:xfrm>
            <a:off x="16711181" y="3618433"/>
            <a:ext cx="5777891" cy="566054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1932316" y="9620300"/>
            <a:ext cx="5433331" cy="26138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4"/>
          <p:cNvSpPr txBox="1"/>
          <p:nvPr>
            <p:ph idx="5" type="body"/>
          </p:nvPr>
        </p:nvSpPr>
        <p:spPr>
          <a:xfrm>
            <a:off x="9313135" y="9620300"/>
            <a:ext cx="5433331" cy="26138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4"/>
          <p:cNvSpPr txBox="1"/>
          <p:nvPr>
            <p:ph idx="6" type="body"/>
          </p:nvPr>
        </p:nvSpPr>
        <p:spPr>
          <a:xfrm>
            <a:off x="16693956" y="9620300"/>
            <a:ext cx="5433331" cy="26138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3_Пользовательский макет">
  <p:cSld name="23_Пользовательский макет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/>
          <p:nvPr>
            <p:ph idx="2" type="pic"/>
          </p:nvPr>
        </p:nvSpPr>
        <p:spPr>
          <a:xfrm>
            <a:off x="1319586" y="4050482"/>
            <a:ext cx="5712722" cy="55966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71" name="Google Shape;71;p15"/>
          <p:cNvSpPr txBox="1"/>
          <p:nvPr>
            <p:ph type="title"/>
          </p:nvPr>
        </p:nvSpPr>
        <p:spPr>
          <a:xfrm>
            <a:off x="1319586" y="1128592"/>
            <a:ext cx="21657526" cy="20577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5"/>
          <p:cNvSpPr/>
          <p:nvPr>
            <p:ph idx="3" type="pic"/>
          </p:nvPr>
        </p:nvSpPr>
        <p:spPr>
          <a:xfrm>
            <a:off x="12600750" y="4050482"/>
            <a:ext cx="5712722" cy="559669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7032309" y="8340232"/>
            <a:ext cx="4248472" cy="26138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4" type="body"/>
          </p:nvPr>
        </p:nvSpPr>
        <p:spPr>
          <a:xfrm>
            <a:off x="18313473" y="8340232"/>
            <a:ext cx="4248472" cy="26138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1_Пользовательский макет">
  <p:cSld name="21_Пользовательский макет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/>
          <p:nvPr>
            <p:ph idx="2" type="pic"/>
          </p:nvPr>
        </p:nvSpPr>
        <p:spPr>
          <a:xfrm>
            <a:off x="10710392" y="3374569"/>
            <a:ext cx="13691616" cy="1034301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6"/>
          <p:cNvSpPr txBox="1"/>
          <p:nvPr>
            <p:ph type="title"/>
          </p:nvPr>
        </p:nvSpPr>
        <p:spPr>
          <a:xfrm>
            <a:off x="1319586" y="1128592"/>
            <a:ext cx="9577064" cy="32099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1319586" y="4698553"/>
            <a:ext cx="9577064" cy="72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4_Пользовательский макет">
  <p:cSld name="24_Пользовательский макет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/>
          <p:nvPr>
            <p:ph idx="2" type="pic"/>
          </p:nvPr>
        </p:nvSpPr>
        <p:spPr>
          <a:xfrm>
            <a:off x="0" y="6226166"/>
            <a:ext cx="5249555" cy="749142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6216130" y="4698553"/>
            <a:ext cx="15265696" cy="47525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5_Пользовательский макет">
  <p:cSld name="25_Пользовательский макет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/>
          <p:nvPr>
            <p:ph idx="2" type="pic"/>
          </p:nvPr>
        </p:nvSpPr>
        <p:spPr>
          <a:xfrm>
            <a:off x="-29319" y="0"/>
            <a:ext cx="5867479" cy="843186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8"/>
          <p:cNvSpPr txBox="1"/>
          <p:nvPr>
            <p:ph idx="1" type="body"/>
          </p:nvPr>
        </p:nvSpPr>
        <p:spPr>
          <a:xfrm>
            <a:off x="9024442" y="2754338"/>
            <a:ext cx="13952670" cy="7560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26_Пользовательский макет">
  <p:cSld name="26_Пользовательский макет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/>
          <p:nvPr>
            <p:ph idx="2" type="pic"/>
          </p:nvPr>
        </p:nvSpPr>
        <p:spPr>
          <a:xfrm>
            <a:off x="10257575" y="7665"/>
            <a:ext cx="14112411" cy="946314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8_Пользовательский макет">
  <p:cSld name="18_Пользовательский макет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/>
          <p:nvPr>
            <p:ph idx="2" type="pic"/>
          </p:nvPr>
        </p:nvSpPr>
        <p:spPr>
          <a:xfrm>
            <a:off x="-1488725" y="-40604"/>
            <a:ext cx="13976704" cy="1154687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90" name="Google Shape;90;p20"/>
          <p:cNvSpPr txBox="1"/>
          <p:nvPr>
            <p:ph type="title"/>
          </p:nvPr>
        </p:nvSpPr>
        <p:spPr>
          <a:xfrm>
            <a:off x="14857091" y="1128592"/>
            <a:ext cx="8120022" cy="32099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20"/>
          <p:cNvSpPr txBox="1"/>
          <p:nvPr>
            <p:ph idx="1" type="body"/>
          </p:nvPr>
        </p:nvSpPr>
        <p:spPr>
          <a:xfrm>
            <a:off x="14857091" y="4698553"/>
            <a:ext cx="8120022" cy="72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4_Пользовательский макет">
  <p:cSld name="4_Пользовательский макет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13" name="Google Shape;13;p3"/>
          <p:cNvSpPr txBox="1"/>
          <p:nvPr>
            <p:ph type="title"/>
          </p:nvPr>
        </p:nvSpPr>
        <p:spPr>
          <a:xfrm>
            <a:off x="1319586" y="1128592"/>
            <a:ext cx="21657526" cy="20577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" type="body"/>
          </p:nvPr>
        </p:nvSpPr>
        <p:spPr>
          <a:xfrm>
            <a:off x="1319586" y="6112196"/>
            <a:ext cx="5328591" cy="43234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3"/>
          <p:cNvSpPr/>
          <p:nvPr>
            <p:ph idx="2" type="pic"/>
          </p:nvPr>
        </p:nvSpPr>
        <p:spPr>
          <a:xfrm>
            <a:off x="10771585" y="4792455"/>
            <a:ext cx="4896543" cy="86520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7_Пользовательский макет">
  <p:cSld name="7_Пользовательский макет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/>
          <p:nvPr>
            <p:ph idx="2" type="pic"/>
          </p:nvPr>
        </p:nvSpPr>
        <p:spPr>
          <a:xfrm>
            <a:off x="14929098" y="4078617"/>
            <a:ext cx="6474394" cy="714453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95" name="Google Shape;95;p21"/>
          <p:cNvSpPr txBox="1"/>
          <p:nvPr>
            <p:ph type="title"/>
          </p:nvPr>
        </p:nvSpPr>
        <p:spPr>
          <a:xfrm>
            <a:off x="1319586" y="1128592"/>
            <a:ext cx="21657526" cy="20577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" type="body"/>
          </p:nvPr>
        </p:nvSpPr>
        <p:spPr>
          <a:xfrm>
            <a:off x="1319586" y="3906466"/>
            <a:ext cx="9649071" cy="65291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8_Пользовательский макет">
  <p:cSld name="8_Пользовательский макет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/>
          <p:nvPr>
            <p:ph idx="2" type="pic"/>
          </p:nvPr>
        </p:nvSpPr>
        <p:spPr>
          <a:xfrm>
            <a:off x="14935423" y="4078617"/>
            <a:ext cx="6474394" cy="714453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22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100" name="Google Shape;100;p22"/>
          <p:cNvSpPr txBox="1"/>
          <p:nvPr>
            <p:ph type="title"/>
          </p:nvPr>
        </p:nvSpPr>
        <p:spPr>
          <a:xfrm>
            <a:off x="1319586" y="1128592"/>
            <a:ext cx="21657526" cy="20577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22"/>
          <p:cNvSpPr txBox="1"/>
          <p:nvPr>
            <p:ph idx="1" type="body"/>
          </p:nvPr>
        </p:nvSpPr>
        <p:spPr>
          <a:xfrm>
            <a:off x="1319586" y="3906466"/>
            <a:ext cx="9649071" cy="65291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0_Пользовательский макет">
  <p:cSld name="10_Пользовательский макет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/>
          <p:nvPr>
            <p:ph idx="2" type="pic"/>
          </p:nvPr>
        </p:nvSpPr>
        <p:spPr>
          <a:xfrm>
            <a:off x="14935423" y="4078617"/>
            <a:ext cx="6474394" cy="714453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23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105" name="Google Shape;105;p23"/>
          <p:cNvSpPr txBox="1"/>
          <p:nvPr>
            <p:ph type="title"/>
          </p:nvPr>
        </p:nvSpPr>
        <p:spPr>
          <a:xfrm>
            <a:off x="1319586" y="1128592"/>
            <a:ext cx="21657526" cy="20577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23"/>
          <p:cNvSpPr txBox="1"/>
          <p:nvPr>
            <p:ph idx="1" type="body"/>
          </p:nvPr>
        </p:nvSpPr>
        <p:spPr>
          <a:xfrm>
            <a:off x="1319586" y="3906466"/>
            <a:ext cx="9649071" cy="65291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9_Пользовательский макет">
  <p:cSld name="9_Пользовательский макет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" name="Google Shape;108;p24"/>
          <p:cNvGrpSpPr/>
          <p:nvPr/>
        </p:nvGrpSpPr>
        <p:grpSpPr>
          <a:xfrm>
            <a:off x="403112" y="442645"/>
            <a:ext cx="23534422" cy="12904306"/>
            <a:chOff x="403112" y="442645"/>
            <a:chExt cx="23534422" cy="12904306"/>
          </a:xfrm>
        </p:grpSpPr>
        <p:sp>
          <p:nvSpPr>
            <p:cNvPr id="109" name="Google Shape;109;p24"/>
            <p:cNvSpPr/>
            <p:nvPr/>
          </p:nvSpPr>
          <p:spPr>
            <a:xfrm>
              <a:off x="403112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4"/>
            <p:cNvSpPr/>
            <p:nvPr/>
          </p:nvSpPr>
          <p:spPr>
            <a:xfrm>
              <a:off x="1037562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4"/>
            <p:cNvSpPr/>
            <p:nvPr/>
          </p:nvSpPr>
          <p:spPr>
            <a:xfrm>
              <a:off x="1672010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4"/>
            <p:cNvSpPr/>
            <p:nvPr/>
          </p:nvSpPr>
          <p:spPr>
            <a:xfrm>
              <a:off x="2306459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4"/>
            <p:cNvSpPr/>
            <p:nvPr/>
          </p:nvSpPr>
          <p:spPr>
            <a:xfrm>
              <a:off x="2940908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4"/>
            <p:cNvSpPr/>
            <p:nvPr/>
          </p:nvSpPr>
          <p:spPr>
            <a:xfrm>
              <a:off x="3575357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4"/>
            <p:cNvSpPr/>
            <p:nvPr/>
          </p:nvSpPr>
          <p:spPr>
            <a:xfrm>
              <a:off x="4209807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4"/>
            <p:cNvSpPr/>
            <p:nvPr/>
          </p:nvSpPr>
          <p:spPr>
            <a:xfrm>
              <a:off x="4844255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4"/>
            <p:cNvSpPr/>
            <p:nvPr/>
          </p:nvSpPr>
          <p:spPr>
            <a:xfrm>
              <a:off x="5478705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4"/>
            <p:cNvSpPr/>
            <p:nvPr/>
          </p:nvSpPr>
          <p:spPr>
            <a:xfrm>
              <a:off x="6113153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>
              <a:off x="6747603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>
              <a:off x="7382052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8016500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>
              <a:off x="8650950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24"/>
            <p:cNvSpPr/>
            <p:nvPr/>
          </p:nvSpPr>
          <p:spPr>
            <a:xfrm>
              <a:off x="9285399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4"/>
            <p:cNvSpPr/>
            <p:nvPr/>
          </p:nvSpPr>
          <p:spPr>
            <a:xfrm>
              <a:off x="9919847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4"/>
            <p:cNvSpPr/>
            <p:nvPr/>
          </p:nvSpPr>
          <p:spPr>
            <a:xfrm>
              <a:off x="10554296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4"/>
            <p:cNvSpPr/>
            <p:nvPr/>
          </p:nvSpPr>
          <p:spPr>
            <a:xfrm>
              <a:off x="11188746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4"/>
            <p:cNvSpPr/>
            <p:nvPr/>
          </p:nvSpPr>
          <p:spPr>
            <a:xfrm>
              <a:off x="11823195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4"/>
            <p:cNvSpPr/>
            <p:nvPr/>
          </p:nvSpPr>
          <p:spPr>
            <a:xfrm>
              <a:off x="12457643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4"/>
            <p:cNvSpPr/>
            <p:nvPr/>
          </p:nvSpPr>
          <p:spPr>
            <a:xfrm>
              <a:off x="13092092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4"/>
            <p:cNvSpPr/>
            <p:nvPr/>
          </p:nvSpPr>
          <p:spPr>
            <a:xfrm>
              <a:off x="13726542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4"/>
            <p:cNvSpPr/>
            <p:nvPr/>
          </p:nvSpPr>
          <p:spPr>
            <a:xfrm>
              <a:off x="14360991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24"/>
            <p:cNvSpPr/>
            <p:nvPr/>
          </p:nvSpPr>
          <p:spPr>
            <a:xfrm>
              <a:off x="14995441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24"/>
            <p:cNvSpPr/>
            <p:nvPr/>
          </p:nvSpPr>
          <p:spPr>
            <a:xfrm>
              <a:off x="15629889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24"/>
            <p:cNvSpPr/>
            <p:nvPr/>
          </p:nvSpPr>
          <p:spPr>
            <a:xfrm>
              <a:off x="16264338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24"/>
            <p:cNvSpPr/>
            <p:nvPr/>
          </p:nvSpPr>
          <p:spPr>
            <a:xfrm>
              <a:off x="16898788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24"/>
            <p:cNvSpPr/>
            <p:nvPr/>
          </p:nvSpPr>
          <p:spPr>
            <a:xfrm>
              <a:off x="18167684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4"/>
            <p:cNvSpPr/>
            <p:nvPr/>
          </p:nvSpPr>
          <p:spPr>
            <a:xfrm>
              <a:off x="17533234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4"/>
            <p:cNvSpPr/>
            <p:nvPr/>
          </p:nvSpPr>
          <p:spPr>
            <a:xfrm>
              <a:off x="18802134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4"/>
            <p:cNvSpPr/>
            <p:nvPr/>
          </p:nvSpPr>
          <p:spPr>
            <a:xfrm>
              <a:off x="19436581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24"/>
            <p:cNvSpPr/>
            <p:nvPr/>
          </p:nvSpPr>
          <p:spPr>
            <a:xfrm>
              <a:off x="20071031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20705481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24"/>
            <p:cNvSpPr/>
            <p:nvPr/>
          </p:nvSpPr>
          <p:spPr>
            <a:xfrm>
              <a:off x="21339930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24"/>
            <p:cNvSpPr/>
            <p:nvPr/>
          </p:nvSpPr>
          <p:spPr>
            <a:xfrm>
              <a:off x="21974380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24"/>
            <p:cNvSpPr/>
            <p:nvPr/>
          </p:nvSpPr>
          <p:spPr>
            <a:xfrm>
              <a:off x="22608828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24"/>
            <p:cNvSpPr/>
            <p:nvPr/>
          </p:nvSpPr>
          <p:spPr>
            <a:xfrm>
              <a:off x="23243277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24"/>
            <p:cNvSpPr/>
            <p:nvPr/>
          </p:nvSpPr>
          <p:spPr>
            <a:xfrm>
              <a:off x="23877720" y="44264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24"/>
            <p:cNvSpPr/>
            <p:nvPr/>
          </p:nvSpPr>
          <p:spPr>
            <a:xfrm>
              <a:off x="403112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24"/>
            <p:cNvSpPr/>
            <p:nvPr/>
          </p:nvSpPr>
          <p:spPr>
            <a:xfrm>
              <a:off x="1037562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24"/>
            <p:cNvSpPr/>
            <p:nvPr/>
          </p:nvSpPr>
          <p:spPr>
            <a:xfrm>
              <a:off x="1672010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24"/>
            <p:cNvSpPr/>
            <p:nvPr/>
          </p:nvSpPr>
          <p:spPr>
            <a:xfrm>
              <a:off x="2306459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24"/>
            <p:cNvSpPr/>
            <p:nvPr/>
          </p:nvSpPr>
          <p:spPr>
            <a:xfrm>
              <a:off x="2940908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24"/>
            <p:cNvSpPr/>
            <p:nvPr/>
          </p:nvSpPr>
          <p:spPr>
            <a:xfrm>
              <a:off x="3575357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24"/>
            <p:cNvSpPr/>
            <p:nvPr/>
          </p:nvSpPr>
          <p:spPr>
            <a:xfrm>
              <a:off x="4209807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24"/>
            <p:cNvSpPr/>
            <p:nvPr/>
          </p:nvSpPr>
          <p:spPr>
            <a:xfrm>
              <a:off x="4844255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24"/>
            <p:cNvSpPr/>
            <p:nvPr/>
          </p:nvSpPr>
          <p:spPr>
            <a:xfrm>
              <a:off x="5478705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24"/>
            <p:cNvSpPr/>
            <p:nvPr/>
          </p:nvSpPr>
          <p:spPr>
            <a:xfrm>
              <a:off x="6113153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24"/>
            <p:cNvSpPr/>
            <p:nvPr/>
          </p:nvSpPr>
          <p:spPr>
            <a:xfrm>
              <a:off x="6747603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24"/>
            <p:cNvSpPr/>
            <p:nvPr/>
          </p:nvSpPr>
          <p:spPr>
            <a:xfrm>
              <a:off x="7382052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24"/>
            <p:cNvSpPr/>
            <p:nvPr/>
          </p:nvSpPr>
          <p:spPr>
            <a:xfrm>
              <a:off x="8016500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24"/>
            <p:cNvSpPr/>
            <p:nvPr/>
          </p:nvSpPr>
          <p:spPr>
            <a:xfrm>
              <a:off x="8650950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24"/>
            <p:cNvSpPr/>
            <p:nvPr/>
          </p:nvSpPr>
          <p:spPr>
            <a:xfrm>
              <a:off x="9285399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24"/>
            <p:cNvSpPr/>
            <p:nvPr/>
          </p:nvSpPr>
          <p:spPr>
            <a:xfrm>
              <a:off x="9919847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24"/>
            <p:cNvSpPr/>
            <p:nvPr/>
          </p:nvSpPr>
          <p:spPr>
            <a:xfrm>
              <a:off x="10554296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24"/>
            <p:cNvSpPr/>
            <p:nvPr/>
          </p:nvSpPr>
          <p:spPr>
            <a:xfrm>
              <a:off x="11188746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24"/>
            <p:cNvSpPr/>
            <p:nvPr/>
          </p:nvSpPr>
          <p:spPr>
            <a:xfrm>
              <a:off x="11823195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24"/>
            <p:cNvSpPr/>
            <p:nvPr/>
          </p:nvSpPr>
          <p:spPr>
            <a:xfrm>
              <a:off x="12457643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24"/>
            <p:cNvSpPr/>
            <p:nvPr/>
          </p:nvSpPr>
          <p:spPr>
            <a:xfrm>
              <a:off x="13092092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24"/>
            <p:cNvSpPr/>
            <p:nvPr/>
          </p:nvSpPr>
          <p:spPr>
            <a:xfrm>
              <a:off x="13726542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24"/>
            <p:cNvSpPr/>
            <p:nvPr/>
          </p:nvSpPr>
          <p:spPr>
            <a:xfrm>
              <a:off x="14360991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24"/>
            <p:cNvSpPr/>
            <p:nvPr/>
          </p:nvSpPr>
          <p:spPr>
            <a:xfrm>
              <a:off x="14995441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24"/>
            <p:cNvSpPr/>
            <p:nvPr/>
          </p:nvSpPr>
          <p:spPr>
            <a:xfrm>
              <a:off x="15629889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24"/>
            <p:cNvSpPr/>
            <p:nvPr/>
          </p:nvSpPr>
          <p:spPr>
            <a:xfrm>
              <a:off x="16264338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24"/>
            <p:cNvSpPr/>
            <p:nvPr/>
          </p:nvSpPr>
          <p:spPr>
            <a:xfrm>
              <a:off x="16898788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24"/>
            <p:cNvSpPr/>
            <p:nvPr/>
          </p:nvSpPr>
          <p:spPr>
            <a:xfrm>
              <a:off x="18167684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24"/>
            <p:cNvSpPr/>
            <p:nvPr/>
          </p:nvSpPr>
          <p:spPr>
            <a:xfrm>
              <a:off x="17533234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6" name="Google Shape;176;p24"/>
            <p:cNvSpPr/>
            <p:nvPr/>
          </p:nvSpPr>
          <p:spPr>
            <a:xfrm>
              <a:off x="18802134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24"/>
            <p:cNvSpPr/>
            <p:nvPr/>
          </p:nvSpPr>
          <p:spPr>
            <a:xfrm>
              <a:off x="19436581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24"/>
            <p:cNvSpPr/>
            <p:nvPr/>
          </p:nvSpPr>
          <p:spPr>
            <a:xfrm>
              <a:off x="20071031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24"/>
            <p:cNvSpPr/>
            <p:nvPr/>
          </p:nvSpPr>
          <p:spPr>
            <a:xfrm>
              <a:off x="20705481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0" name="Google Shape;180;p24"/>
            <p:cNvSpPr/>
            <p:nvPr/>
          </p:nvSpPr>
          <p:spPr>
            <a:xfrm>
              <a:off x="21339930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24"/>
            <p:cNvSpPr/>
            <p:nvPr/>
          </p:nvSpPr>
          <p:spPr>
            <a:xfrm>
              <a:off x="21974380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24"/>
            <p:cNvSpPr/>
            <p:nvPr/>
          </p:nvSpPr>
          <p:spPr>
            <a:xfrm>
              <a:off x="22608828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3" name="Google Shape;183;p24"/>
            <p:cNvSpPr/>
            <p:nvPr/>
          </p:nvSpPr>
          <p:spPr>
            <a:xfrm>
              <a:off x="23243277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4" name="Google Shape;184;p24"/>
            <p:cNvSpPr/>
            <p:nvPr/>
          </p:nvSpPr>
          <p:spPr>
            <a:xfrm>
              <a:off x="23877720" y="166592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24"/>
            <p:cNvSpPr/>
            <p:nvPr/>
          </p:nvSpPr>
          <p:spPr>
            <a:xfrm>
              <a:off x="403112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6" name="Google Shape;186;p24"/>
            <p:cNvSpPr/>
            <p:nvPr/>
          </p:nvSpPr>
          <p:spPr>
            <a:xfrm>
              <a:off x="1037562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7" name="Google Shape;187;p24"/>
            <p:cNvSpPr/>
            <p:nvPr/>
          </p:nvSpPr>
          <p:spPr>
            <a:xfrm>
              <a:off x="1672010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24"/>
            <p:cNvSpPr/>
            <p:nvPr/>
          </p:nvSpPr>
          <p:spPr>
            <a:xfrm>
              <a:off x="2306459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9" name="Google Shape;189;p24"/>
            <p:cNvSpPr/>
            <p:nvPr/>
          </p:nvSpPr>
          <p:spPr>
            <a:xfrm>
              <a:off x="2940908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24"/>
            <p:cNvSpPr/>
            <p:nvPr/>
          </p:nvSpPr>
          <p:spPr>
            <a:xfrm>
              <a:off x="3575357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p24"/>
            <p:cNvSpPr/>
            <p:nvPr/>
          </p:nvSpPr>
          <p:spPr>
            <a:xfrm>
              <a:off x="4209807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24"/>
            <p:cNvSpPr/>
            <p:nvPr/>
          </p:nvSpPr>
          <p:spPr>
            <a:xfrm>
              <a:off x="4844255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3" name="Google Shape;193;p24"/>
            <p:cNvSpPr/>
            <p:nvPr/>
          </p:nvSpPr>
          <p:spPr>
            <a:xfrm>
              <a:off x="5478705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24"/>
            <p:cNvSpPr/>
            <p:nvPr/>
          </p:nvSpPr>
          <p:spPr>
            <a:xfrm>
              <a:off x="6113153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Google Shape;195;p24"/>
            <p:cNvSpPr/>
            <p:nvPr/>
          </p:nvSpPr>
          <p:spPr>
            <a:xfrm>
              <a:off x="6747603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24"/>
            <p:cNvSpPr/>
            <p:nvPr/>
          </p:nvSpPr>
          <p:spPr>
            <a:xfrm>
              <a:off x="7382052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24"/>
            <p:cNvSpPr/>
            <p:nvPr/>
          </p:nvSpPr>
          <p:spPr>
            <a:xfrm>
              <a:off x="8016500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24"/>
            <p:cNvSpPr/>
            <p:nvPr/>
          </p:nvSpPr>
          <p:spPr>
            <a:xfrm>
              <a:off x="8650950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Google Shape;199;p24"/>
            <p:cNvSpPr/>
            <p:nvPr/>
          </p:nvSpPr>
          <p:spPr>
            <a:xfrm>
              <a:off x="9285399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24"/>
            <p:cNvSpPr/>
            <p:nvPr/>
          </p:nvSpPr>
          <p:spPr>
            <a:xfrm>
              <a:off x="9919847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24"/>
            <p:cNvSpPr/>
            <p:nvPr/>
          </p:nvSpPr>
          <p:spPr>
            <a:xfrm>
              <a:off x="10554296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24"/>
            <p:cNvSpPr/>
            <p:nvPr/>
          </p:nvSpPr>
          <p:spPr>
            <a:xfrm>
              <a:off x="11188746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24"/>
            <p:cNvSpPr/>
            <p:nvPr/>
          </p:nvSpPr>
          <p:spPr>
            <a:xfrm>
              <a:off x="11823195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4" name="Google Shape;204;p24"/>
            <p:cNvSpPr/>
            <p:nvPr/>
          </p:nvSpPr>
          <p:spPr>
            <a:xfrm>
              <a:off x="12457643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24"/>
            <p:cNvSpPr/>
            <p:nvPr/>
          </p:nvSpPr>
          <p:spPr>
            <a:xfrm>
              <a:off x="13092092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24"/>
            <p:cNvSpPr/>
            <p:nvPr/>
          </p:nvSpPr>
          <p:spPr>
            <a:xfrm>
              <a:off x="13726542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7" name="Google Shape;207;p24"/>
            <p:cNvSpPr/>
            <p:nvPr/>
          </p:nvSpPr>
          <p:spPr>
            <a:xfrm>
              <a:off x="14360991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8" name="Google Shape;208;p24"/>
            <p:cNvSpPr/>
            <p:nvPr/>
          </p:nvSpPr>
          <p:spPr>
            <a:xfrm>
              <a:off x="14995441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9" name="Google Shape;209;p24"/>
            <p:cNvSpPr/>
            <p:nvPr/>
          </p:nvSpPr>
          <p:spPr>
            <a:xfrm>
              <a:off x="15629889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0" name="Google Shape;210;p24"/>
            <p:cNvSpPr/>
            <p:nvPr/>
          </p:nvSpPr>
          <p:spPr>
            <a:xfrm>
              <a:off x="16264338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24"/>
            <p:cNvSpPr/>
            <p:nvPr/>
          </p:nvSpPr>
          <p:spPr>
            <a:xfrm>
              <a:off x="16898788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2" name="Google Shape;212;p24"/>
            <p:cNvSpPr/>
            <p:nvPr/>
          </p:nvSpPr>
          <p:spPr>
            <a:xfrm>
              <a:off x="18167684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3" name="Google Shape;213;p24"/>
            <p:cNvSpPr/>
            <p:nvPr/>
          </p:nvSpPr>
          <p:spPr>
            <a:xfrm>
              <a:off x="17533234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4" name="Google Shape;214;p24"/>
            <p:cNvSpPr/>
            <p:nvPr/>
          </p:nvSpPr>
          <p:spPr>
            <a:xfrm>
              <a:off x="18802134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5" name="Google Shape;215;p24"/>
            <p:cNvSpPr/>
            <p:nvPr/>
          </p:nvSpPr>
          <p:spPr>
            <a:xfrm>
              <a:off x="19436581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24"/>
            <p:cNvSpPr/>
            <p:nvPr/>
          </p:nvSpPr>
          <p:spPr>
            <a:xfrm>
              <a:off x="20071031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24"/>
            <p:cNvSpPr/>
            <p:nvPr/>
          </p:nvSpPr>
          <p:spPr>
            <a:xfrm>
              <a:off x="20705481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24"/>
            <p:cNvSpPr/>
            <p:nvPr/>
          </p:nvSpPr>
          <p:spPr>
            <a:xfrm>
              <a:off x="21339930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24"/>
            <p:cNvSpPr/>
            <p:nvPr/>
          </p:nvSpPr>
          <p:spPr>
            <a:xfrm>
              <a:off x="21974380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24"/>
            <p:cNvSpPr/>
            <p:nvPr/>
          </p:nvSpPr>
          <p:spPr>
            <a:xfrm>
              <a:off x="22608828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24"/>
            <p:cNvSpPr/>
            <p:nvPr/>
          </p:nvSpPr>
          <p:spPr>
            <a:xfrm>
              <a:off x="23243277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24"/>
            <p:cNvSpPr/>
            <p:nvPr/>
          </p:nvSpPr>
          <p:spPr>
            <a:xfrm>
              <a:off x="23877720" y="288921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24"/>
            <p:cNvSpPr/>
            <p:nvPr/>
          </p:nvSpPr>
          <p:spPr>
            <a:xfrm>
              <a:off x="403112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24"/>
            <p:cNvSpPr/>
            <p:nvPr/>
          </p:nvSpPr>
          <p:spPr>
            <a:xfrm>
              <a:off x="1037562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24"/>
            <p:cNvSpPr/>
            <p:nvPr/>
          </p:nvSpPr>
          <p:spPr>
            <a:xfrm>
              <a:off x="1672010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24"/>
            <p:cNvSpPr/>
            <p:nvPr/>
          </p:nvSpPr>
          <p:spPr>
            <a:xfrm>
              <a:off x="2306459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24"/>
            <p:cNvSpPr/>
            <p:nvPr/>
          </p:nvSpPr>
          <p:spPr>
            <a:xfrm>
              <a:off x="2940908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24"/>
            <p:cNvSpPr/>
            <p:nvPr/>
          </p:nvSpPr>
          <p:spPr>
            <a:xfrm>
              <a:off x="3575357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24"/>
            <p:cNvSpPr/>
            <p:nvPr/>
          </p:nvSpPr>
          <p:spPr>
            <a:xfrm>
              <a:off x="4209807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24"/>
            <p:cNvSpPr/>
            <p:nvPr/>
          </p:nvSpPr>
          <p:spPr>
            <a:xfrm>
              <a:off x="4844255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24"/>
            <p:cNvSpPr/>
            <p:nvPr/>
          </p:nvSpPr>
          <p:spPr>
            <a:xfrm>
              <a:off x="5478705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24"/>
            <p:cNvSpPr/>
            <p:nvPr/>
          </p:nvSpPr>
          <p:spPr>
            <a:xfrm>
              <a:off x="6113153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24"/>
            <p:cNvSpPr/>
            <p:nvPr/>
          </p:nvSpPr>
          <p:spPr>
            <a:xfrm>
              <a:off x="6747603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24"/>
            <p:cNvSpPr/>
            <p:nvPr/>
          </p:nvSpPr>
          <p:spPr>
            <a:xfrm>
              <a:off x="7382052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24"/>
            <p:cNvSpPr/>
            <p:nvPr/>
          </p:nvSpPr>
          <p:spPr>
            <a:xfrm>
              <a:off x="8016500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24"/>
            <p:cNvSpPr/>
            <p:nvPr/>
          </p:nvSpPr>
          <p:spPr>
            <a:xfrm>
              <a:off x="8650950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24"/>
            <p:cNvSpPr/>
            <p:nvPr/>
          </p:nvSpPr>
          <p:spPr>
            <a:xfrm>
              <a:off x="9285399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8" name="Google Shape;238;p24"/>
            <p:cNvSpPr/>
            <p:nvPr/>
          </p:nvSpPr>
          <p:spPr>
            <a:xfrm>
              <a:off x="9919847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24"/>
            <p:cNvSpPr/>
            <p:nvPr/>
          </p:nvSpPr>
          <p:spPr>
            <a:xfrm>
              <a:off x="10554296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4"/>
            <p:cNvSpPr/>
            <p:nvPr/>
          </p:nvSpPr>
          <p:spPr>
            <a:xfrm>
              <a:off x="11188746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24"/>
            <p:cNvSpPr/>
            <p:nvPr/>
          </p:nvSpPr>
          <p:spPr>
            <a:xfrm>
              <a:off x="11823195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2" name="Google Shape;242;p24"/>
            <p:cNvSpPr/>
            <p:nvPr/>
          </p:nvSpPr>
          <p:spPr>
            <a:xfrm>
              <a:off x="12457643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24"/>
            <p:cNvSpPr/>
            <p:nvPr/>
          </p:nvSpPr>
          <p:spPr>
            <a:xfrm>
              <a:off x="13092092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24"/>
            <p:cNvSpPr/>
            <p:nvPr/>
          </p:nvSpPr>
          <p:spPr>
            <a:xfrm>
              <a:off x="13726542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24"/>
            <p:cNvSpPr/>
            <p:nvPr/>
          </p:nvSpPr>
          <p:spPr>
            <a:xfrm>
              <a:off x="14360991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4"/>
            <p:cNvSpPr/>
            <p:nvPr/>
          </p:nvSpPr>
          <p:spPr>
            <a:xfrm>
              <a:off x="14995441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24"/>
            <p:cNvSpPr/>
            <p:nvPr/>
          </p:nvSpPr>
          <p:spPr>
            <a:xfrm>
              <a:off x="15629889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24"/>
            <p:cNvSpPr/>
            <p:nvPr/>
          </p:nvSpPr>
          <p:spPr>
            <a:xfrm>
              <a:off x="16264338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24"/>
            <p:cNvSpPr/>
            <p:nvPr/>
          </p:nvSpPr>
          <p:spPr>
            <a:xfrm>
              <a:off x="16898788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0" name="Google Shape;250;p24"/>
            <p:cNvSpPr/>
            <p:nvPr/>
          </p:nvSpPr>
          <p:spPr>
            <a:xfrm>
              <a:off x="18167684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4"/>
            <p:cNvSpPr/>
            <p:nvPr/>
          </p:nvSpPr>
          <p:spPr>
            <a:xfrm>
              <a:off x="17533234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4"/>
            <p:cNvSpPr/>
            <p:nvPr/>
          </p:nvSpPr>
          <p:spPr>
            <a:xfrm>
              <a:off x="18802134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24"/>
            <p:cNvSpPr/>
            <p:nvPr/>
          </p:nvSpPr>
          <p:spPr>
            <a:xfrm>
              <a:off x="19436581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24"/>
            <p:cNvSpPr/>
            <p:nvPr/>
          </p:nvSpPr>
          <p:spPr>
            <a:xfrm>
              <a:off x="20071031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24"/>
            <p:cNvSpPr/>
            <p:nvPr/>
          </p:nvSpPr>
          <p:spPr>
            <a:xfrm>
              <a:off x="20705481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24"/>
            <p:cNvSpPr/>
            <p:nvPr/>
          </p:nvSpPr>
          <p:spPr>
            <a:xfrm>
              <a:off x="21339930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24"/>
            <p:cNvSpPr/>
            <p:nvPr/>
          </p:nvSpPr>
          <p:spPr>
            <a:xfrm>
              <a:off x="21974380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24"/>
            <p:cNvSpPr/>
            <p:nvPr/>
          </p:nvSpPr>
          <p:spPr>
            <a:xfrm>
              <a:off x="22608828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24"/>
            <p:cNvSpPr/>
            <p:nvPr/>
          </p:nvSpPr>
          <p:spPr>
            <a:xfrm>
              <a:off x="23243277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24"/>
            <p:cNvSpPr/>
            <p:nvPr/>
          </p:nvSpPr>
          <p:spPr>
            <a:xfrm>
              <a:off x="23877720" y="4112496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24"/>
            <p:cNvSpPr/>
            <p:nvPr/>
          </p:nvSpPr>
          <p:spPr>
            <a:xfrm>
              <a:off x="403112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24"/>
            <p:cNvSpPr/>
            <p:nvPr/>
          </p:nvSpPr>
          <p:spPr>
            <a:xfrm>
              <a:off x="1037562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24"/>
            <p:cNvSpPr/>
            <p:nvPr/>
          </p:nvSpPr>
          <p:spPr>
            <a:xfrm>
              <a:off x="1672010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24"/>
            <p:cNvSpPr/>
            <p:nvPr/>
          </p:nvSpPr>
          <p:spPr>
            <a:xfrm>
              <a:off x="2306459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24"/>
            <p:cNvSpPr/>
            <p:nvPr/>
          </p:nvSpPr>
          <p:spPr>
            <a:xfrm>
              <a:off x="2940908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6" name="Google Shape;266;p24"/>
            <p:cNvSpPr/>
            <p:nvPr/>
          </p:nvSpPr>
          <p:spPr>
            <a:xfrm>
              <a:off x="3575357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24"/>
            <p:cNvSpPr/>
            <p:nvPr/>
          </p:nvSpPr>
          <p:spPr>
            <a:xfrm>
              <a:off x="4209807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24"/>
            <p:cNvSpPr/>
            <p:nvPr/>
          </p:nvSpPr>
          <p:spPr>
            <a:xfrm>
              <a:off x="4844255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9" name="Google Shape;269;p24"/>
            <p:cNvSpPr/>
            <p:nvPr/>
          </p:nvSpPr>
          <p:spPr>
            <a:xfrm>
              <a:off x="5478705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6113153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6747603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7382052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8016500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8650950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9285399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9919847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10554296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11188746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11823195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24"/>
            <p:cNvSpPr/>
            <p:nvPr/>
          </p:nvSpPr>
          <p:spPr>
            <a:xfrm>
              <a:off x="12457643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24"/>
            <p:cNvSpPr/>
            <p:nvPr/>
          </p:nvSpPr>
          <p:spPr>
            <a:xfrm>
              <a:off x="13092092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24"/>
            <p:cNvSpPr/>
            <p:nvPr/>
          </p:nvSpPr>
          <p:spPr>
            <a:xfrm>
              <a:off x="13726542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24"/>
            <p:cNvSpPr/>
            <p:nvPr/>
          </p:nvSpPr>
          <p:spPr>
            <a:xfrm>
              <a:off x="14360991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24"/>
            <p:cNvSpPr/>
            <p:nvPr/>
          </p:nvSpPr>
          <p:spPr>
            <a:xfrm>
              <a:off x="14995441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24"/>
            <p:cNvSpPr/>
            <p:nvPr/>
          </p:nvSpPr>
          <p:spPr>
            <a:xfrm>
              <a:off x="15629889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24"/>
            <p:cNvSpPr/>
            <p:nvPr/>
          </p:nvSpPr>
          <p:spPr>
            <a:xfrm>
              <a:off x="16264338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24"/>
            <p:cNvSpPr/>
            <p:nvPr/>
          </p:nvSpPr>
          <p:spPr>
            <a:xfrm>
              <a:off x="16898788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24"/>
            <p:cNvSpPr/>
            <p:nvPr/>
          </p:nvSpPr>
          <p:spPr>
            <a:xfrm>
              <a:off x="18167684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24"/>
            <p:cNvSpPr/>
            <p:nvPr/>
          </p:nvSpPr>
          <p:spPr>
            <a:xfrm>
              <a:off x="17533234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24"/>
            <p:cNvSpPr/>
            <p:nvPr/>
          </p:nvSpPr>
          <p:spPr>
            <a:xfrm>
              <a:off x="18802134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24"/>
            <p:cNvSpPr/>
            <p:nvPr/>
          </p:nvSpPr>
          <p:spPr>
            <a:xfrm>
              <a:off x="19436581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24"/>
            <p:cNvSpPr/>
            <p:nvPr/>
          </p:nvSpPr>
          <p:spPr>
            <a:xfrm>
              <a:off x="20071031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24"/>
            <p:cNvSpPr/>
            <p:nvPr/>
          </p:nvSpPr>
          <p:spPr>
            <a:xfrm>
              <a:off x="20705481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24"/>
            <p:cNvSpPr/>
            <p:nvPr/>
          </p:nvSpPr>
          <p:spPr>
            <a:xfrm>
              <a:off x="21339930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24"/>
            <p:cNvSpPr/>
            <p:nvPr/>
          </p:nvSpPr>
          <p:spPr>
            <a:xfrm>
              <a:off x="21974380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6" name="Google Shape;296;p24"/>
            <p:cNvSpPr/>
            <p:nvPr/>
          </p:nvSpPr>
          <p:spPr>
            <a:xfrm>
              <a:off x="22608828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24"/>
            <p:cNvSpPr/>
            <p:nvPr/>
          </p:nvSpPr>
          <p:spPr>
            <a:xfrm>
              <a:off x="23243277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24"/>
            <p:cNvSpPr/>
            <p:nvPr/>
          </p:nvSpPr>
          <p:spPr>
            <a:xfrm>
              <a:off x="23877720" y="6559064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9" name="Google Shape;299;p24"/>
            <p:cNvSpPr/>
            <p:nvPr/>
          </p:nvSpPr>
          <p:spPr>
            <a:xfrm>
              <a:off x="403112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0" name="Google Shape;300;p24"/>
            <p:cNvSpPr/>
            <p:nvPr/>
          </p:nvSpPr>
          <p:spPr>
            <a:xfrm>
              <a:off x="1037562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1" name="Google Shape;301;p24"/>
            <p:cNvSpPr/>
            <p:nvPr/>
          </p:nvSpPr>
          <p:spPr>
            <a:xfrm>
              <a:off x="1672010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2" name="Google Shape;302;p24"/>
            <p:cNvSpPr/>
            <p:nvPr/>
          </p:nvSpPr>
          <p:spPr>
            <a:xfrm>
              <a:off x="2306459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3" name="Google Shape;303;p24"/>
            <p:cNvSpPr/>
            <p:nvPr/>
          </p:nvSpPr>
          <p:spPr>
            <a:xfrm>
              <a:off x="2940908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24"/>
            <p:cNvSpPr/>
            <p:nvPr/>
          </p:nvSpPr>
          <p:spPr>
            <a:xfrm>
              <a:off x="3575357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5" name="Google Shape;305;p24"/>
            <p:cNvSpPr/>
            <p:nvPr/>
          </p:nvSpPr>
          <p:spPr>
            <a:xfrm>
              <a:off x="4209807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6" name="Google Shape;306;p24"/>
            <p:cNvSpPr/>
            <p:nvPr/>
          </p:nvSpPr>
          <p:spPr>
            <a:xfrm>
              <a:off x="4844255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7" name="Google Shape;307;p24"/>
            <p:cNvSpPr/>
            <p:nvPr/>
          </p:nvSpPr>
          <p:spPr>
            <a:xfrm>
              <a:off x="5478705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8" name="Google Shape;308;p24"/>
            <p:cNvSpPr/>
            <p:nvPr/>
          </p:nvSpPr>
          <p:spPr>
            <a:xfrm>
              <a:off x="6113153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9" name="Google Shape;309;p24"/>
            <p:cNvSpPr/>
            <p:nvPr/>
          </p:nvSpPr>
          <p:spPr>
            <a:xfrm>
              <a:off x="6747603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24"/>
            <p:cNvSpPr/>
            <p:nvPr/>
          </p:nvSpPr>
          <p:spPr>
            <a:xfrm>
              <a:off x="7382052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24"/>
            <p:cNvSpPr/>
            <p:nvPr/>
          </p:nvSpPr>
          <p:spPr>
            <a:xfrm>
              <a:off x="8016500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24"/>
            <p:cNvSpPr/>
            <p:nvPr/>
          </p:nvSpPr>
          <p:spPr>
            <a:xfrm>
              <a:off x="8650950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3" name="Google Shape;313;p24"/>
            <p:cNvSpPr/>
            <p:nvPr/>
          </p:nvSpPr>
          <p:spPr>
            <a:xfrm>
              <a:off x="9285399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4" name="Google Shape;314;p24"/>
            <p:cNvSpPr/>
            <p:nvPr/>
          </p:nvSpPr>
          <p:spPr>
            <a:xfrm>
              <a:off x="9919847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5" name="Google Shape;315;p24"/>
            <p:cNvSpPr/>
            <p:nvPr/>
          </p:nvSpPr>
          <p:spPr>
            <a:xfrm>
              <a:off x="10554296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6" name="Google Shape;316;p24"/>
            <p:cNvSpPr/>
            <p:nvPr/>
          </p:nvSpPr>
          <p:spPr>
            <a:xfrm>
              <a:off x="11188746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24"/>
            <p:cNvSpPr/>
            <p:nvPr/>
          </p:nvSpPr>
          <p:spPr>
            <a:xfrm>
              <a:off x="11823195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24"/>
            <p:cNvSpPr/>
            <p:nvPr/>
          </p:nvSpPr>
          <p:spPr>
            <a:xfrm>
              <a:off x="12457643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24"/>
            <p:cNvSpPr/>
            <p:nvPr/>
          </p:nvSpPr>
          <p:spPr>
            <a:xfrm>
              <a:off x="13092092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24"/>
            <p:cNvSpPr/>
            <p:nvPr/>
          </p:nvSpPr>
          <p:spPr>
            <a:xfrm>
              <a:off x="13726542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24"/>
            <p:cNvSpPr/>
            <p:nvPr/>
          </p:nvSpPr>
          <p:spPr>
            <a:xfrm>
              <a:off x="14360991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24"/>
            <p:cNvSpPr/>
            <p:nvPr/>
          </p:nvSpPr>
          <p:spPr>
            <a:xfrm>
              <a:off x="14995441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24"/>
            <p:cNvSpPr/>
            <p:nvPr/>
          </p:nvSpPr>
          <p:spPr>
            <a:xfrm>
              <a:off x="15629889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24"/>
            <p:cNvSpPr/>
            <p:nvPr/>
          </p:nvSpPr>
          <p:spPr>
            <a:xfrm>
              <a:off x="16264338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24"/>
            <p:cNvSpPr/>
            <p:nvPr/>
          </p:nvSpPr>
          <p:spPr>
            <a:xfrm>
              <a:off x="16898788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24"/>
            <p:cNvSpPr/>
            <p:nvPr/>
          </p:nvSpPr>
          <p:spPr>
            <a:xfrm>
              <a:off x="18167684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7" name="Google Shape;327;p24"/>
            <p:cNvSpPr/>
            <p:nvPr/>
          </p:nvSpPr>
          <p:spPr>
            <a:xfrm>
              <a:off x="17533234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8" name="Google Shape;328;p24"/>
            <p:cNvSpPr/>
            <p:nvPr/>
          </p:nvSpPr>
          <p:spPr>
            <a:xfrm>
              <a:off x="18802134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24"/>
            <p:cNvSpPr/>
            <p:nvPr/>
          </p:nvSpPr>
          <p:spPr>
            <a:xfrm>
              <a:off x="19436581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0" name="Google Shape;330;p24"/>
            <p:cNvSpPr/>
            <p:nvPr/>
          </p:nvSpPr>
          <p:spPr>
            <a:xfrm>
              <a:off x="20071031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1" name="Google Shape;331;p24"/>
            <p:cNvSpPr/>
            <p:nvPr/>
          </p:nvSpPr>
          <p:spPr>
            <a:xfrm>
              <a:off x="20705481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24"/>
            <p:cNvSpPr/>
            <p:nvPr/>
          </p:nvSpPr>
          <p:spPr>
            <a:xfrm>
              <a:off x="21339930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3" name="Google Shape;333;p24"/>
            <p:cNvSpPr/>
            <p:nvPr/>
          </p:nvSpPr>
          <p:spPr>
            <a:xfrm>
              <a:off x="21974380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4" name="Google Shape;334;p24"/>
            <p:cNvSpPr/>
            <p:nvPr/>
          </p:nvSpPr>
          <p:spPr>
            <a:xfrm>
              <a:off x="22608828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5" name="Google Shape;335;p24"/>
            <p:cNvSpPr/>
            <p:nvPr/>
          </p:nvSpPr>
          <p:spPr>
            <a:xfrm>
              <a:off x="23243277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24"/>
            <p:cNvSpPr/>
            <p:nvPr/>
          </p:nvSpPr>
          <p:spPr>
            <a:xfrm>
              <a:off x="23877720" y="717070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7" name="Google Shape;337;p24"/>
            <p:cNvSpPr/>
            <p:nvPr/>
          </p:nvSpPr>
          <p:spPr>
            <a:xfrm>
              <a:off x="403112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24"/>
            <p:cNvSpPr/>
            <p:nvPr/>
          </p:nvSpPr>
          <p:spPr>
            <a:xfrm>
              <a:off x="1037562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24"/>
            <p:cNvSpPr/>
            <p:nvPr/>
          </p:nvSpPr>
          <p:spPr>
            <a:xfrm>
              <a:off x="1672010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0" name="Google Shape;340;p24"/>
            <p:cNvSpPr/>
            <p:nvPr/>
          </p:nvSpPr>
          <p:spPr>
            <a:xfrm>
              <a:off x="2306459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24"/>
            <p:cNvSpPr/>
            <p:nvPr/>
          </p:nvSpPr>
          <p:spPr>
            <a:xfrm>
              <a:off x="2940908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2" name="Google Shape;342;p24"/>
            <p:cNvSpPr/>
            <p:nvPr/>
          </p:nvSpPr>
          <p:spPr>
            <a:xfrm>
              <a:off x="3575357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3" name="Google Shape;343;p24"/>
            <p:cNvSpPr/>
            <p:nvPr/>
          </p:nvSpPr>
          <p:spPr>
            <a:xfrm>
              <a:off x="4209807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4" name="Google Shape;344;p24"/>
            <p:cNvSpPr/>
            <p:nvPr/>
          </p:nvSpPr>
          <p:spPr>
            <a:xfrm>
              <a:off x="4844255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5" name="Google Shape;345;p24"/>
            <p:cNvSpPr/>
            <p:nvPr/>
          </p:nvSpPr>
          <p:spPr>
            <a:xfrm>
              <a:off x="5478705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6" name="Google Shape;346;p24"/>
            <p:cNvSpPr/>
            <p:nvPr/>
          </p:nvSpPr>
          <p:spPr>
            <a:xfrm>
              <a:off x="6113153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7" name="Google Shape;347;p24"/>
            <p:cNvSpPr/>
            <p:nvPr/>
          </p:nvSpPr>
          <p:spPr>
            <a:xfrm>
              <a:off x="6747603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8" name="Google Shape;348;p24"/>
            <p:cNvSpPr/>
            <p:nvPr/>
          </p:nvSpPr>
          <p:spPr>
            <a:xfrm>
              <a:off x="7382052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9" name="Google Shape;349;p24"/>
            <p:cNvSpPr/>
            <p:nvPr/>
          </p:nvSpPr>
          <p:spPr>
            <a:xfrm>
              <a:off x="8016500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0" name="Google Shape;350;p24"/>
            <p:cNvSpPr/>
            <p:nvPr/>
          </p:nvSpPr>
          <p:spPr>
            <a:xfrm>
              <a:off x="8650950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1" name="Google Shape;351;p24"/>
            <p:cNvSpPr/>
            <p:nvPr/>
          </p:nvSpPr>
          <p:spPr>
            <a:xfrm>
              <a:off x="9285399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2" name="Google Shape;352;p24"/>
            <p:cNvSpPr/>
            <p:nvPr/>
          </p:nvSpPr>
          <p:spPr>
            <a:xfrm>
              <a:off x="9919847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3" name="Google Shape;353;p24"/>
            <p:cNvSpPr/>
            <p:nvPr/>
          </p:nvSpPr>
          <p:spPr>
            <a:xfrm>
              <a:off x="10554296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4" name="Google Shape;354;p24"/>
            <p:cNvSpPr/>
            <p:nvPr/>
          </p:nvSpPr>
          <p:spPr>
            <a:xfrm>
              <a:off x="11188746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24"/>
            <p:cNvSpPr/>
            <p:nvPr/>
          </p:nvSpPr>
          <p:spPr>
            <a:xfrm>
              <a:off x="11823195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6" name="Google Shape;356;p24"/>
            <p:cNvSpPr/>
            <p:nvPr/>
          </p:nvSpPr>
          <p:spPr>
            <a:xfrm>
              <a:off x="12457643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7" name="Google Shape;357;p24"/>
            <p:cNvSpPr/>
            <p:nvPr/>
          </p:nvSpPr>
          <p:spPr>
            <a:xfrm>
              <a:off x="13092092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8" name="Google Shape;358;p24"/>
            <p:cNvSpPr/>
            <p:nvPr/>
          </p:nvSpPr>
          <p:spPr>
            <a:xfrm>
              <a:off x="13726542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9" name="Google Shape;359;p24"/>
            <p:cNvSpPr/>
            <p:nvPr/>
          </p:nvSpPr>
          <p:spPr>
            <a:xfrm>
              <a:off x="14360991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0" name="Google Shape;360;p24"/>
            <p:cNvSpPr/>
            <p:nvPr/>
          </p:nvSpPr>
          <p:spPr>
            <a:xfrm>
              <a:off x="14995441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1" name="Google Shape;361;p24"/>
            <p:cNvSpPr/>
            <p:nvPr/>
          </p:nvSpPr>
          <p:spPr>
            <a:xfrm>
              <a:off x="15629889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2" name="Google Shape;362;p24"/>
            <p:cNvSpPr/>
            <p:nvPr/>
          </p:nvSpPr>
          <p:spPr>
            <a:xfrm>
              <a:off x="16264338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3" name="Google Shape;363;p24"/>
            <p:cNvSpPr/>
            <p:nvPr/>
          </p:nvSpPr>
          <p:spPr>
            <a:xfrm>
              <a:off x="16898788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4" name="Google Shape;364;p24"/>
            <p:cNvSpPr/>
            <p:nvPr/>
          </p:nvSpPr>
          <p:spPr>
            <a:xfrm>
              <a:off x="18167684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5" name="Google Shape;365;p24"/>
            <p:cNvSpPr/>
            <p:nvPr/>
          </p:nvSpPr>
          <p:spPr>
            <a:xfrm>
              <a:off x="17533234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6" name="Google Shape;366;p24"/>
            <p:cNvSpPr/>
            <p:nvPr/>
          </p:nvSpPr>
          <p:spPr>
            <a:xfrm>
              <a:off x="18802134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7" name="Google Shape;367;p24"/>
            <p:cNvSpPr/>
            <p:nvPr/>
          </p:nvSpPr>
          <p:spPr>
            <a:xfrm>
              <a:off x="19436581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8" name="Google Shape;368;p24"/>
            <p:cNvSpPr/>
            <p:nvPr/>
          </p:nvSpPr>
          <p:spPr>
            <a:xfrm>
              <a:off x="20071031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24"/>
            <p:cNvSpPr/>
            <p:nvPr/>
          </p:nvSpPr>
          <p:spPr>
            <a:xfrm>
              <a:off x="20705481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24"/>
            <p:cNvSpPr/>
            <p:nvPr/>
          </p:nvSpPr>
          <p:spPr>
            <a:xfrm>
              <a:off x="21339930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24"/>
            <p:cNvSpPr/>
            <p:nvPr/>
          </p:nvSpPr>
          <p:spPr>
            <a:xfrm>
              <a:off x="21974380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2" name="Google Shape;372;p24"/>
            <p:cNvSpPr/>
            <p:nvPr/>
          </p:nvSpPr>
          <p:spPr>
            <a:xfrm>
              <a:off x="22608828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3" name="Google Shape;373;p24"/>
            <p:cNvSpPr/>
            <p:nvPr/>
          </p:nvSpPr>
          <p:spPr>
            <a:xfrm>
              <a:off x="23243277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4" name="Google Shape;374;p24"/>
            <p:cNvSpPr/>
            <p:nvPr/>
          </p:nvSpPr>
          <p:spPr>
            <a:xfrm>
              <a:off x="23877720" y="778234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5" name="Google Shape;375;p24"/>
            <p:cNvSpPr/>
            <p:nvPr/>
          </p:nvSpPr>
          <p:spPr>
            <a:xfrm>
              <a:off x="403112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6" name="Google Shape;376;p24"/>
            <p:cNvSpPr/>
            <p:nvPr/>
          </p:nvSpPr>
          <p:spPr>
            <a:xfrm>
              <a:off x="1037562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7" name="Google Shape;377;p24"/>
            <p:cNvSpPr/>
            <p:nvPr/>
          </p:nvSpPr>
          <p:spPr>
            <a:xfrm>
              <a:off x="1672010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8" name="Google Shape;378;p24"/>
            <p:cNvSpPr/>
            <p:nvPr/>
          </p:nvSpPr>
          <p:spPr>
            <a:xfrm>
              <a:off x="2306459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9" name="Google Shape;379;p24"/>
            <p:cNvSpPr/>
            <p:nvPr/>
          </p:nvSpPr>
          <p:spPr>
            <a:xfrm>
              <a:off x="2940908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0" name="Google Shape;380;p24"/>
            <p:cNvSpPr/>
            <p:nvPr/>
          </p:nvSpPr>
          <p:spPr>
            <a:xfrm>
              <a:off x="3575357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1" name="Google Shape;381;p24"/>
            <p:cNvSpPr/>
            <p:nvPr/>
          </p:nvSpPr>
          <p:spPr>
            <a:xfrm>
              <a:off x="4209807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2" name="Google Shape;382;p24"/>
            <p:cNvSpPr/>
            <p:nvPr/>
          </p:nvSpPr>
          <p:spPr>
            <a:xfrm>
              <a:off x="4844255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3" name="Google Shape;383;p24"/>
            <p:cNvSpPr/>
            <p:nvPr/>
          </p:nvSpPr>
          <p:spPr>
            <a:xfrm>
              <a:off x="5478705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4" name="Google Shape;384;p24"/>
            <p:cNvSpPr/>
            <p:nvPr/>
          </p:nvSpPr>
          <p:spPr>
            <a:xfrm>
              <a:off x="6113153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5" name="Google Shape;385;p24"/>
            <p:cNvSpPr/>
            <p:nvPr/>
          </p:nvSpPr>
          <p:spPr>
            <a:xfrm>
              <a:off x="6747603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6" name="Google Shape;386;p24"/>
            <p:cNvSpPr/>
            <p:nvPr/>
          </p:nvSpPr>
          <p:spPr>
            <a:xfrm>
              <a:off x="7382052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7" name="Google Shape;387;p24"/>
            <p:cNvSpPr/>
            <p:nvPr/>
          </p:nvSpPr>
          <p:spPr>
            <a:xfrm>
              <a:off x="8016500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8" name="Google Shape;388;p24"/>
            <p:cNvSpPr/>
            <p:nvPr/>
          </p:nvSpPr>
          <p:spPr>
            <a:xfrm>
              <a:off x="8650950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9" name="Google Shape;389;p24"/>
            <p:cNvSpPr/>
            <p:nvPr/>
          </p:nvSpPr>
          <p:spPr>
            <a:xfrm>
              <a:off x="9285399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0" name="Google Shape;390;p24"/>
            <p:cNvSpPr/>
            <p:nvPr/>
          </p:nvSpPr>
          <p:spPr>
            <a:xfrm>
              <a:off x="9919847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1" name="Google Shape;391;p24"/>
            <p:cNvSpPr/>
            <p:nvPr/>
          </p:nvSpPr>
          <p:spPr>
            <a:xfrm>
              <a:off x="10554296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2" name="Google Shape;392;p24"/>
            <p:cNvSpPr/>
            <p:nvPr/>
          </p:nvSpPr>
          <p:spPr>
            <a:xfrm>
              <a:off x="11188746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24"/>
            <p:cNvSpPr/>
            <p:nvPr/>
          </p:nvSpPr>
          <p:spPr>
            <a:xfrm>
              <a:off x="11823195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4" name="Google Shape;394;p24"/>
            <p:cNvSpPr/>
            <p:nvPr/>
          </p:nvSpPr>
          <p:spPr>
            <a:xfrm>
              <a:off x="12457643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24"/>
            <p:cNvSpPr/>
            <p:nvPr/>
          </p:nvSpPr>
          <p:spPr>
            <a:xfrm>
              <a:off x="13092092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6" name="Google Shape;396;p24"/>
            <p:cNvSpPr/>
            <p:nvPr/>
          </p:nvSpPr>
          <p:spPr>
            <a:xfrm>
              <a:off x="13726542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7" name="Google Shape;397;p24"/>
            <p:cNvSpPr/>
            <p:nvPr/>
          </p:nvSpPr>
          <p:spPr>
            <a:xfrm>
              <a:off x="14360991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24"/>
            <p:cNvSpPr/>
            <p:nvPr/>
          </p:nvSpPr>
          <p:spPr>
            <a:xfrm>
              <a:off x="14995441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24"/>
            <p:cNvSpPr/>
            <p:nvPr/>
          </p:nvSpPr>
          <p:spPr>
            <a:xfrm>
              <a:off x="15629889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24"/>
            <p:cNvSpPr/>
            <p:nvPr/>
          </p:nvSpPr>
          <p:spPr>
            <a:xfrm>
              <a:off x="16264338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24"/>
            <p:cNvSpPr/>
            <p:nvPr/>
          </p:nvSpPr>
          <p:spPr>
            <a:xfrm>
              <a:off x="16898788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24"/>
            <p:cNvSpPr/>
            <p:nvPr/>
          </p:nvSpPr>
          <p:spPr>
            <a:xfrm>
              <a:off x="18167684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24"/>
            <p:cNvSpPr/>
            <p:nvPr/>
          </p:nvSpPr>
          <p:spPr>
            <a:xfrm>
              <a:off x="17533234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24"/>
            <p:cNvSpPr/>
            <p:nvPr/>
          </p:nvSpPr>
          <p:spPr>
            <a:xfrm>
              <a:off x="18802134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24"/>
            <p:cNvSpPr/>
            <p:nvPr/>
          </p:nvSpPr>
          <p:spPr>
            <a:xfrm>
              <a:off x="19436581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24"/>
            <p:cNvSpPr/>
            <p:nvPr/>
          </p:nvSpPr>
          <p:spPr>
            <a:xfrm>
              <a:off x="20071031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24"/>
            <p:cNvSpPr/>
            <p:nvPr/>
          </p:nvSpPr>
          <p:spPr>
            <a:xfrm>
              <a:off x="20705481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24"/>
            <p:cNvSpPr/>
            <p:nvPr/>
          </p:nvSpPr>
          <p:spPr>
            <a:xfrm>
              <a:off x="21339930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24"/>
            <p:cNvSpPr/>
            <p:nvPr/>
          </p:nvSpPr>
          <p:spPr>
            <a:xfrm>
              <a:off x="21974380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24"/>
            <p:cNvSpPr/>
            <p:nvPr/>
          </p:nvSpPr>
          <p:spPr>
            <a:xfrm>
              <a:off x="22608828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24"/>
            <p:cNvSpPr/>
            <p:nvPr/>
          </p:nvSpPr>
          <p:spPr>
            <a:xfrm>
              <a:off x="23243277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24"/>
            <p:cNvSpPr/>
            <p:nvPr/>
          </p:nvSpPr>
          <p:spPr>
            <a:xfrm>
              <a:off x="23877720" y="839399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24"/>
            <p:cNvSpPr/>
            <p:nvPr/>
          </p:nvSpPr>
          <p:spPr>
            <a:xfrm>
              <a:off x="403112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24"/>
            <p:cNvSpPr/>
            <p:nvPr/>
          </p:nvSpPr>
          <p:spPr>
            <a:xfrm>
              <a:off x="1037562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24"/>
            <p:cNvSpPr/>
            <p:nvPr/>
          </p:nvSpPr>
          <p:spPr>
            <a:xfrm>
              <a:off x="1672010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24"/>
            <p:cNvSpPr/>
            <p:nvPr/>
          </p:nvSpPr>
          <p:spPr>
            <a:xfrm>
              <a:off x="2306459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24"/>
            <p:cNvSpPr/>
            <p:nvPr/>
          </p:nvSpPr>
          <p:spPr>
            <a:xfrm>
              <a:off x="2940908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24"/>
            <p:cNvSpPr/>
            <p:nvPr/>
          </p:nvSpPr>
          <p:spPr>
            <a:xfrm>
              <a:off x="3575357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24"/>
            <p:cNvSpPr/>
            <p:nvPr/>
          </p:nvSpPr>
          <p:spPr>
            <a:xfrm>
              <a:off x="4209807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24"/>
            <p:cNvSpPr/>
            <p:nvPr/>
          </p:nvSpPr>
          <p:spPr>
            <a:xfrm>
              <a:off x="4844255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24"/>
            <p:cNvSpPr/>
            <p:nvPr/>
          </p:nvSpPr>
          <p:spPr>
            <a:xfrm>
              <a:off x="5478705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24"/>
            <p:cNvSpPr/>
            <p:nvPr/>
          </p:nvSpPr>
          <p:spPr>
            <a:xfrm>
              <a:off x="6113153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24"/>
            <p:cNvSpPr/>
            <p:nvPr/>
          </p:nvSpPr>
          <p:spPr>
            <a:xfrm>
              <a:off x="6747603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24"/>
            <p:cNvSpPr/>
            <p:nvPr/>
          </p:nvSpPr>
          <p:spPr>
            <a:xfrm>
              <a:off x="7382052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24"/>
            <p:cNvSpPr/>
            <p:nvPr/>
          </p:nvSpPr>
          <p:spPr>
            <a:xfrm>
              <a:off x="8016500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24"/>
            <p:cNvSpPr/>
            <p:nvPr/>
          </p:nvSpPr>
          <p:spPr>
            <a:xfrm>
              <a:off x="8650950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24"/>
            <p:cNvSpPr/>
            <p:nvPr/>
          </p:nvSpPr>
          <p:spPr>
            <a:xfrm>
              <a:off x="9285399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24"/>
            <p:cNvSpPr/>
            <p:nvPr/>
          </p:nvSpPr>
          <p:spPr>
            <a:xfrm>
              <a:off x="9919847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24"/>
            <p:cNvSpPr/>
            <p:nvPr/>
          </p:nvSpPr>
          <p:spPr>
            <a:xfrm>
              <a:off x="10554296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24"/>
            <p:cNvSpPr/>
            <p:nvPr/>
          </p:nvSpPr>
          <p:spPr>
            <a:xfrm>
              <a:off x="11188746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24"/>
            <p:cNvSpPr/>
            <p:nvPr/>
          </p:nvSpPr>
          <p:spPr>
            <a:xfrm>
              <a:off x="11823195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24"/>
            <p:cNvSpPr/>
            <p:nvPr/>
          </p:nvSpPr>
          <p:spPr>
            <a:xfrm>
              <a:off x="12457643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24"/>
            <p:cNvSpPr/>
            <p:nvPr/>
          </p:nvSpPr>
          <p:spPr>
            <a:xfrm>
              <a:off x="13092092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24"/>
            <p:cNvSpPr/>
            <p:nvPr/>
          </p:nvSpPr>
          <p:spPr>
            <a:xfrm>
              <a:off x="13726542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24"/>
            <p:cNvSpPr/>
            <p:nvPr/>
          </p:nvSpPr>
          <p:spPr>
            <a:xfrm>
              <a:off x="14360991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24"/>
            <p:cNvSpPr/>
            <p:nvPr/>
          </p:nvSpPr>
          <p:spPr>
            <a:xfrm>
              <a:off x="14995441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24"/>
            <p:cNvSpPr/>
            <p:nvPr/>
          </p:nvSpPr>
          <p:spPr>
            <a:xfrm>
              <a:off x="15629889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24"/>
            <p:cNvSpPr/>
            <p:nvPr/>
          </p:nvSpPr>
          <p:spPr>
            <a:xfrm>
              <a:off x="16264338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Google Shape;439;p24"/>
            <p:cNvSpPr/>
            <p:nvPr/>
          </p:nvSpPr>
          <p:spPr>
            <a:xfrm>
              <a:off x="16898788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Google Shape;440;p24"/>
            <p:cNvSpPr/>
            <p:nvPr/>
          </p:nvSpPr>
          <p:spPr>
            <a:xfrm>
              <a:off x="18167684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24"/>
            <p:cNvSpPr/>
            <p:nvPr/>
          </p:nvSpPr>
          <p:spPr>
            <a:xfrm>
              <a:off x="17533234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24"/>
            <p:cNvSpPr/>
            <p:nvPr/>
          </p:nvSpPr>
          <p:spPr>
            <a:xfrm>
              <a:off x="18802134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24"/>
            <p:cNvSpPr/>
            <p:nvPr/>
          </p:nvSpPr>
          <p:spPr>
            <a:xfrm>
              <a:off x="19436581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24"/>
            <p:cNvSpPr/>
            <p:nvPr/>
          </p:nvSpPr>
          <p:spPr>
            <a:xfrm>
              <a:off x="20071031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24"/>
            <p:cNvSpPr/>
            <p:nvPr/>
          </p:nvSpPr>
          <p:spPr>
            <a:xfrm>
              <a:off x="20705481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6" name="Google Shape;446;p24"/>
            <p:cNvSpPr/>
            <p:nvPr/>
          </p:nvSpPr>
          <p:spPr>
            <a:xfrm>
              <a:off x="21339930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24"/>
            <p:cNvSpPr/>
            <p:nvPr/>
          </p:nvSpPr>
          <p:spPr>
            <a:xfrm>
              <a:off x="21974380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8" name="Google Shape;448;p24"/>
            <p:cNvSpPr/>
            <p:nvPr/>
          </p:nvSpPr>
          <p:spPr>
            <a:xfrm>
              <a:off x="22608828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9" name="Google Shape;449;p24"/>
            <p:cNvSpPr/>
            <p:nvPr/>
          </p:nvSpPr>
          <p:spPr>
            <a:xfrm>
              <a:off x="23243277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0" name="Google Shape;450;p24"/>
            <p:cNvSpPr/>
            <p:nvPr/>
          </p:nvSpPr>
          <p:spPr>
            <a:xfrm>
              <a:off x="23877720" y="900563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1" name="Google Shape;451;p24"/>
            <p:cNvSpPr/>
            <p:nvPr/>
          </p:nvSpPr>
          <p:spPr>
            <a:xfrm>
              <a:off x="403112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2" name="Google Shape;452;p24"/>
            <p:cNvSpPr/>
            <p:nvPr/>
          </p:nvSpPr>
          <p:spPr>
            <a:xfrm>
              <a:off x="1037562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24"/>
            <p:cNvSpPr/>
            <p:nvPr/>
          </p:nvSpPr>
          <p:spPr>
            <a:xfrm>
              <a:off x="1672010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4" name="Google Shape;454;p24"/>
            <p:cNvSpPr/>
            <p:nvPr/>
          </p:nvSpPr>
          <p:spPr>
            <a:xfrm>
              <a:off x="2306459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5" name="Google Shape;455;p24"/>
            <p:cNvSpPr/>
            <p:nvPr/>
          </p:nvSpPr>
          <p:spPr>
            <a:xfrm>
              <a:off x="2940908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6" name="Google Shape;456;p24"/>
            <p:cNvSpPr/>
            <p:nvPr/>
          </p:nvSpPr>
          <p:spPr>
            <a:xfrm>
              <a:off x="3575357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7" name="Google Shape;457;p24"/>
            <p:cNvSpPr/>
            <p:nvPr/>
          </p:nvSpPr>
          <p:spPr>
            <a:xfrm>
              <a:off x="4209807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8" name="Google Shape;458;p24"/>
            <p:cNvSpPr/>
            <p:nvPr/>
          </p:nvSpPr>
          <p:spPr>
            <a:xfrm>
              <a:off x="4844255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24"/>
            <p:cNvSpPr/>
            <p:nvPr/>
          </p:nvSpPr>
          <p:spPr>
            <a:xfrm>
              <a:off x="5478705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0" name="Google Shape;460;p24"/>
            <p:cNvSpPr/>
            <p:nvPr/>
          </p:nvSpPr>
          <p:spPr>
            <a:xfrm>
              <a:off x="6113153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1" name="Google Shape;461;p24"/>
            <p:cNvSpPr/>
            <p:nvPr/>
          </p:nvSpPr>
          <p:spPr>
            <a:xfrm>
              <a:off x="6747603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2" name="Google Shape;462;p24"/>
            <p:cNvSpPr/>
            <p:nvPr/>
          </p:nvSpPr>
          <p:spPr>
            <a:xfrm>
              <a:off x="7382052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3" name="Google Shape;463;p24"/>
            <p:cNvSpPr/>
            <p:nvPr/>
          </p:nvSpPr>
          <p:spPr>
            <a:xfrm>
              <a:off x="8016500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4" name="Google Shape;464;p24"/>
            <p:cNvSpPr/>
            <p:nvPr/>
          </p:nvSpPr>
          <p:spPr>
            <a:xfrm>
              <a:off x="8650950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24"/>
            <p:cNvSpPr/>
            <p:nvPr/>
          </p:nvSpPr>
          <p:spPr>
            <a:xfrm>
              <a:off x="9285399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6" name="Google Shape;466;p24"/>
            <p:cNvSpPr/>
            <p:nvPr/>
          </p:nvSpPr>
          <p:spPr>
            <a:xfrm>
              <a:off x="9919847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7" name="Google Shape;467;p24"/>
            <p:cNvSpPr/>
            <p:nvPr/>
          </p:nvSpPr>
          <p:spPr>
            <a:xfrm>
              <a:off x="10554296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8" name="Google Shape;468;p24"/>
            <p:cNvSpPr/>
            <p:nvPr/>
          </p:nvSpPr>
          <p:spPr>
            <a:xfrm>
              <a:off x="11188746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9" name="Google Shape;469;p24"/>
            <p:cNvSpPr/>
            <p:nvPr/>
          </p:nvSpPr>
          <p:spPr>
            <a:xfrm>
              <a:off x="11823195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0" name="Google Shape;470;p24"/>
            <p:cNvSpPr/>
            <p:nvPr/>
          </p:nvSpPr>
          <p:spPr>
            <a:xfrm>
              <a:off x="12457643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24"/>
            <p:cNvSpPr/>
            <p:nvPr/>
          </p:nvSpPr>
          <p:spPr>
            <a:xfrm>
              <a:off x="13092092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2" name="Google Shape;472;p24"/>
            <p:cNvSpPr/>
            <p:nvPr/>
          </p:nvSpPr>
          <p:spPr>
            <a:xfrm>
              <a:off x="13726542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3" name="Google Shape;473;p24"/>
            <p:cNvSpPr/>
            <p:nvPr/>
          </p:nvSpPr>
          <p:spPr>
            <a:xfrm>
              <a:off x="14360991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4" name="Google Shape;474;p24"/>
            <p:cNvSpPr/>
            <p:nvPr/>
          </p:nvSpPr>
          <p:spPr>
            <a:xfrm>
              <a:off x="14995441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24"/>
            <p:cNvSpPr/>
            <p:nvPr/>
          </p:nvSpPr>
          <p:spPr>
            <a:xfrm>
              <a:off x="15629889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24"/>
            <p:cNvSpPr/>
            <p:nvPr/>
          </p:nvSpPr>
          <p:spPr>
            <a:xfrm>
              <a:off x="16264338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Google Shape;477;p24"/>
            <p:cNvSpPr/>
            <p:nvPr/>
          </p:nvSpPr>
          <p:spPr>
            <a:xfrm>
              <a:off x="16898788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8" name="Google Shape;478;p24"/>
            <p:cNvSpPr/>
            <p:nvPr/>
          </p:nvSpPr>
          <p:spPr>
            <a:xfrm>
              <a:off x="18167684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9" name="Google Shape;479;p24"/>
            <p:cNvSpPr/>
            <p:nvPr/>
          </p:nvSpPr>
          <p:spPr>
            <a:xfrm>
              <a:off x="17533234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0" name="Google Shape;480;p24"/>
            <p:cNvSpPr/>
            <p:nvPr/>
          </p:nvSpPr>
          <p:spPr>
            <a:xfrm>
              <a:off x="18802134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1" name="Google Shape;481;p24"/>
            <p:cNvSpPr/>
            <p:nvPr/>
          </p:nvSpPr>
          <p:spPr>
            <a:xfrm>
              <a:off x="19436581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2" name="Google Shape;482;p24"/>
            <p:cNvSpPr/>
            <p:nvPr/>
          </p:nvSpPr>
          <p:spPr>
            <a:xfrm>
              <a:off x="20071031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3" name="Google Shape;483;p24"/>
            <p:cNvSpPr/>
            <p:nvPr/>
          </p:nvSpPr>
          <p:spPr>
            <a:xfrm>
              <a:off x="20705481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4" name="Google Shape;484;p24"/>
            <p:cNvSpPr/>
            <p:nvPr/>
          </p:nvSpPr>
          <p:spPr>
            <a:xfrm>
              <a:off x="21339930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5" name="Google Shape;485;p24"/>
            <p:cNvSpPr/>
            <p:nvPr/>
          </p:nvSpPr>
          <p:spPr>
            <a:xfrm>
              <a:off x="21974380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6" name="Google Shape;486;p24"/>
            <p:cNvSpPr/>
            <p:nvPr/>
          </p:nvSpPr>
          <p:spPr>
            <a:xfrm>
              <a:off x="22608828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7" name="Google Shape;487;p24"/>
            <p:cNvSpPr/>
            <p:nvPr/>
          </p:nvSpPr>
          <p:spPr>
            <a:xfrm>
              <a:off x="23243277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8" name="Google Shape;488;p24"/>
            <p:cNvSpPr/>
            <p:nvPr/>
          </p:nvSpPr>
          <p:spPr>
            <a:xfrm>
              <a:off x="23877720" y="961727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9" name="Google Shape;489;p24"/>
            <p:cNvSpPr/>
            <p:nvPr/>
          </p:nvSpPr>
          <p:spPr>
            <a:xfrm>
              <a:off x="403112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0" name="Google Shape;490;p24"/>
            <p:cNvSpPr/>
            <p:nvPr/>
          </p:nvSpPr>
          <p:spPr>
            <a:xfrm>
              <a:off x="1037562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1" name="Google Shape;491;p24"/>
            <p:cNvSpPr/>
            <p:nvPr/>
          </p:nvSpPr>
          <p:spPr>
            <a:xfrm>
              <a:off x="1672010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2" name="Google Shape;492;p24"/>
            <p:cNvSpPr/>
            <p:nvPr/>
          </p:nvSpPr>
          <p:spPr>
            <a:xfrm>
              <a:off x="2306459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3" name="Google Shape;493;p24"/>
            <p:cNvSpPr/>
            <p:nvPr/>
          </p:nvSpPr>
          <p:spPr>
            <a:xfrm>
              <a:off x="2940908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4" name="Google Shape;494;p24"/>
            <p:cNvSpPr/>
            <p:nvPr/>
          </p:nvSpPr>
          <p:spPr>
            <a:xfrm>
              <a:off x="3575357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5" name="Google Shape;495;p24"/>
            <p:cNvSpPr/>
            <p:nvPr/>
          </p:nvSpPr>
          <p:spPr>
            <a:xfrm>
              <a:off x="4209807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24"/>
            <p:cNvSpPr/>
            <p:nvPr/>
          </p:nvSpPr>
          <p:spPr>
            <a:xfrm>
              <a:off x="4844255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7" name="Google Shape;497;p24"/>
            <p:cNvSpPr/>
            <p:nvPr/>
          </p:nvSpPr>
          <p:spPr>
            <a:xfrm>
              <a:off x="5478705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8" name="Google Shape;498;p24"/>
            <p:cNvSpPr/>
            <p:nvPr/>
          </p:nvSpPr>
          <p:spPr>
            <a:xfrm>
              <a:off x="6113153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9" name="Google Shape;499;p24"/>
            <p:cNvSpPr/>
            <p:nvPr/>
          </p:nvSpPr>
          <p:spPr>
            <a:xfrm>
              <a:off x="6747603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0" name="Google Shape;500;p24"/>
            <p:cNvSpPr/>
            <p:nvPr/>
          </p:nvSpPr>
          <p:spPr>
            <a:xfrm>
              <a:off x="7382052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1" name="Google Shape;501;p24"/>
            <p:cNvSpPr/>
            <p:nvPr/>
          </p:nvSpPr>
          <p:spPr>
            <a:xfrm>
              <a:off x="8016500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2" name="Google Shape;502;p24"/>
            <p:cNvSpPr/>
            <p:nvPr/>
          </p:nvSpPr>
          <p:spPr>
            <a:xfrm>
              <a:off x="8650950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503;p24"/>
            <p:cNvSpPr/>
            <p:nvPr/>
          </p:nvSpPr>
          <p:spPr>
            <a:xfrm>
              <a:off x="9285399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4" name="Google Shape;504;p24"/>
            <p:cNvSpPr/>
            <p:nvPr/>
          </p:nvSpPr>
          <p:spPr>
            <a:xfrm>
              <a:off x="9919847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5" name="Google Shape;505;p24"/>
            <p:cNvSpPr/>
            <p:nvPr/>
          </p:nvSpPr>
          <p:spPr>
            <a:xfrm>
              <a:off x="10554296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6" name="Google Shape;506;p24"/>
            <p:cNvSpPr/>
            <p:nvPr/>
          </p:nvSpPr>
          <p:spPr>
            <a:xfrm>
              <a:off x="11188746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7" name="Google Shape;507;p24"/>
            <p:cNvSpPr/>
            <p:nvPr/>
          </p:nvSpPr>
          <p:spPr>
            <a:xfrm>
              <a:off x="11823195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8" name="Google Shape;508;p24"/>
            <p:cNvSpPr/>
            <p:nvPr/>
          </p:nvSpPr>
          <p:spPr>
            <a:xfrm>
              <a:off x="12457643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9" name="Google Shape;509;p24"/>
            <p:cNvSpPr/>
            <p:nvPr/>
          </p:nvSpPr>
          <p:spPr>
            <a:xfrm>
              <a:off x="13092092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0" name="Google Shape;510;p24"/>
            <p:cNvSpPr/>
            <p:nvPr/>
          </p:nvSpPr>
          <p:spPr>
            <a:xfrm>
              <a:off x="13726542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1" name="Google Shape;511;p24"/>
            <p:cNvSpPr/>
            <p:nvPr/>
          </p:nvSpPr>
          <p:spPr>
            <a:xfrm>
              <a:off x="14360991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4"/>
            <p:cNvSpPr/>
            <p:nvPr/>
          </p:nvSpPr>
          <p:spPr>
            <a:xfrm>
              <a:off x="14995441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3" name="Google Shape;513;p24"/>
            <p:cNvSpPr/>
            <p:nvPr/>
          </p:nvSpPr>
          <p:spPr>
            <a:xfrm>
              <a:off x="15629889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24"/>
            <p:cNvSpPr/>
            <p:nvPr/>
          </p:nvSpPr>
          <p:spPr>
            <a:xfrm>
              <a:off x="16264338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4"/>
            <p:cNvSpPr/>
            <p:nvPr/>
          </p:nvSpPr>
          <p:spPr>
            <a:xfrm>
              <a:off x="16898788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4"/>
            <p:cNvSpPr/>
            <p:nvPr/>
          </p:nvSpPr>
          <p:spPr>
            <a:xfrm>
              <a:off x="18167684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4"/>
            <p:cNvSpPr/>
            <p:nvPr/>
          </p:nvSpPr>
          <p:spPr>
            <a:xfrm>
              <a:off x="17533234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4"/>
            <p:cNvSpPr/>
            <p:nvPr/>
          </p:nvSpPr>
          <p:spPr>
            <a:xfrm>
              <a:off x="18802134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4"/>
            <p:cNvSpPr/>
            <p:nvPr/>
          </p:nvSpPr>
          <p:spPr>
            <a:xfrm>
              <a:off x="19436581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4"/>
            <p:cNvSpPr/>
            <p:nvPr/>
          </p:nvSpPr>
          <p:spPr>
            <a:xfrm>
              <a:off x="20071031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4"/>
            <p:cNvSpPr/>
            <p:nvPr/>
          </p:nvSpPr>
          <p:spPr>
            <a:xfrm>
              <a:off x="20705481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2" name="Google Shape;522;p24"/>
            <p:cNvSpPr/>
            <p:nvPr/>
          </p:nvSpPr>
          <p:spPr>
            <a:xfrm>
              <a:off x="21339930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3" name="Google Shape;523;p24"/>
            <p:cNvSpPr/>
            <p:nvPr/>
          </p:nvSpPr>
          <p:spPr>
            <a:xfrm>
              <a:off x="21974380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4" name="Google Shape;524;p24"/>
            <p:cNvSpPr/>
            <p:nvPr/>
          </p:nvSpPr>
          <p:spPr>
            <a:xfrm>
              <a:off x="22608828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5" name="Google Shape;525;p24"/>
            <p:cNvSpPr/>
            <p:nvPr/>
          </p:nvSpPr>
          <p:spPr>
            <a:xfrm>
              <a:off x="23243277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6" name="Google Shape;526;p24"/>
            <p:cNvSpPr/>
            <p:nvPr/>
          </p:nvSpPr>
          <p:spPr>
            <a:xfrm>
              <a:off x="23877720" y="1022891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7" name="Google Shape;527;p24"/>
            <p:cNvSpPr/>
            <p:nvPr/>
          </p:nvSpPr>
          <p:spPr>
            <a:xfrm>
              <a:off x="403112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8" name="Google Shape;528;p24"/>
            <p:cNvSpPr/>
            <p:nvPr/>
          </p:nvSpPr>
          <p:spPr>
            <a:xfrm>
              <a:off x="1037562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9" name="Google Shape;529;p24"/>
            <p:cNvSpPr/>
            <p:nvPr/>
          </p:nvSpPr>
          <p:spPr>
            <a:xfrm>
              <a:off x="1672010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0" name="Google Shape;530;p24"/>
            <p:cNvSpPr/>
            <p:nvPr/>
          </p:nvSpPr>
          <p:spPr>
            <a:xfrm>
              <a:off x="2306459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1" name="Google Shape;531;p24"/>
            <p:cNvSpPr/>
            <p:nvPr/>
          </p:nvSpPr>
          <p:spPr>
            <a:xfrm>
              <a:off x="2940908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2" name="Google Shape;532;p24"/>
            <p:cNvSpPr/>
            <p:nvPr/>
          </p:nvSpPr>
          <p:spPr>
            <a:xfrm>
              <a:off x="3575357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533;p24"/>
            <p:cNvSpPr/>
            <p:nvPr/>
          </p:nvSpPr>
          <p:spPr>
            <a:xfrm>
              <a:off x="4209807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24"/>
            <p:cNvSpPr/>
            <p:nvPr/>
          </p:nvSpPr>
          <p:spPr>
            <a:xfrm>
              <a:off x="4844255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24"/>
            <p:cNvSpPr/>
            <p:nvPr/>
          </p:nvSpPr>
          <p:spPr>
            <a:xfrm>
              <a:off x="5478705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24"/>
            <p:cNvSpPr/>
            <p:nvPr/>
          </p:nvSpPr>
          <p:spPr>
            <a:xfrm>
              <a:off x="6113153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7" name="Google Shape;537;p24"/>
            <p:cNvSpPr/>
            <p:nvPr/>
          </p:nvSpPr>
          <p:spPr>
            <a:xfrm>
              <a:off x="6747603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8" name="Google Shape;538;p24"/>
            <p:cNvSpPr/>
            <p:nvPr/>
          </p:nvSpPr>
          <p:spPr>
            <a:xfrm>
              <a:off x="7382052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9" name="Google Shape;539;p24"/>
            <p:cNvSpPr/>
            <p:nvPr/>
          </p:nvSpPr>
          <p:spPr>
            <a:xfrm>
              <a:off x="8016500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0" name="Google Shape;540;p24"/>
            <p:cNvSpPr/>
            <p:nvPr/>
          </p:nvSpPr>
          <p:spPr>
            <a:xfrm>
              <a:off x="8650950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1" name="Google Shape;541;p24"/>
            <p:cNvSpPr/>
            <p:nvPr/>
          </p:nvSpPr>
          <p:spPr>
            <a:xfrm>
              <a:off x="9285399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2" name="Google Shape;542;p24"/>
            <p:cNvSpPr/>
            <p:nvPr/>
          </p:nvSpPr>
          <p:spPr>
            <a:xfrm>
              <a:off x="9919847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3" name="Google Shape;543;p24"/>
            <p:cNvSpPr/>
            <p:nvPr/>
          </p:nvSpPr>
          <p:spPr>
            <a:xfrm>
              <a:off x="10554296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4" name="Google Shape;544;p24"/>
            <p:cNvSpPr/>
            <p:nvPr/>
          </p:nvSpPr>
          <p:spPr>
            <a:xfrm>
              <a:off x="11188746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5" name="Google Shape;545;p24"/>
            <p:cNvSpPr/>
            <p:nvPr/>
          </p:nvSpPr>
          <p:spPr>
            <a:xfrm>
              <a:off x="11823195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6" name="Google Shape;546;p24"/>
            <p:cNvSpPr/>
            <p:nvPr/>
          </p:nvSpPr>
          <p:spPr>
            <a:xfrm>
              <a:off x="12457643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7" name="Google Shape;547;p24"/>
            <p:cNvSpPr/>
            <p:nvPr/>
          </p:nvSpPr>
          <p:spPr>
            <a:xfrm>
              <a:off x="13092092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8" name="Google Shape;548;p24"/>
            <p:cNvSpPr/>
            <p:nvPr/>
          </p:nvSpPr>
          <p:spPr>
            <a:xfrm>
              <a:off x="13726542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9" name="Google Shape;549;p24"/>
            <p:cNvSpPr/>
            <p:nvPr/>
          </p:nvSpPr>
          <p:spPr>
            <a:xfrm>
              <a:off x="14360991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0" name="Google Shape;550;p24"/>
            <p:cNvSpPr/>
            <p:nvPr/>
          </p:nvSpPr>
          <p:spPr>
            <a:xfrm>
              <a:off x="14995441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1" name="Google Shape;551;p24"/>
            <p:cNvSpPr/>
            <p:nvPr/>
          </p:nvSpPr>
          <p:spPr>
            <a:xfrm>
              <a:off x="15629889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2" name="Google Shape;552;p24"/>
            <p:cNvSpPr/>
            <p:nvPr/>
          </p:nvSpPr>
          <p:spPr>
            <a:xfrm>
              <a:off x="16264338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16898788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18167684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5" name="Google Shape;555;p24"/>
            <p:cNvSpPr/>
            <p:nvPr/>
          </p:nvSpPr>
          <p:spPr>
            <a:xfrm>
              <a:off x="17533234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6" name="Google Shape;556;p24"/>
            <p:cNvSpPr/>
            <p:nvPr/>
          </p:nvSpPr>
          <p:spPr>
            <a:xfrm>
              <a:off x="18802134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7" name="Google Shape;557;p24"/>
            <p:cNvSpPr/>
            <p:nvPr/>
          </p:nvSpPr>
          <p:spPr>
            <a:xfrm>
              <a:off x="19436581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20071031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20705481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21339930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21974380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22608828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23243277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23877720" y="1084055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403112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1037562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1672010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2306459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9" name="Google Shape;569;p24"/>
            <p:cNvSpPr/>
            <p:nvPr/>
          </p:nvSpPr>
          <p:spPr>
            <a:xfrm>
              <a:off x="2940908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0" name="Google Shape;570;p24"/>
            <p:cNvSpPr/>
            <p:nvPr/>
          </p:nvSpPr>
          <p:spPr>
            <a:xfrm>
              <a:off x="3575357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1" name="Google Shape;571;p24"/>
            <p:cNvSpPr/>
            <p:nvPr/>
          </p:nvSpPr>
          <p:spPr>
            <a:xfrm>
              <a:off x="4209807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4844255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5478705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6113153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6747603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7382052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8016500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8650950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9285399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9919847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10554296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11188746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11823195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12457643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13092092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13726542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14360991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14995441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15629889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0" name="Google Shape;590;p24"/>
            <p:cNvSpPr/>
            <p:nvPr/>
          </p:nvSpPr>
          <p:spPr>
            <a:xfrm>
              <a:off x="16264338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1" name="Google Shape;591;p24"/>
            <p:cNvSpPr/>
            <p:nvPr/>
          </p:nvSpPr>
          <p:spPr>
            <a:xfrm>
              <a:off x="16898788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18167684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17533234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18802134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19436581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20071031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20705481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21339930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9" name="Google Shape;599;p24"/>
            <p:cNvSpPr/>
            <p:nvPr/>
          </p:nvSpPr>
          <p:spPr>
            <a:xfrm>
              <a:off x="21974380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0" name="Google Shape;600;p24"/>
            <p:cNvSpPr/>
            <p:nvPr/>
          </p:nvSpPr>
          <p:spPr>
            <a:xfrm>
              <a:off x="22608828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1" name="Google Shape;601;p24"/>
            <p:cNvSpPr/>
            <p:nvPr/>
          </p:nvSpPr>
          <p:spPr>
            <a:xfrm>
              <a:off x="23243277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24"/>
            <p:cNvSpPr/>
            <p:nvPr/>
          </p:nvSpPr>
          <p:spPr>
            <a:xfrm>
              <a:off x="23877720" y="1145220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3" name="Google Shape;603;p24"/>
            <p:cNvSpPr/>
            <p:nvPr/>
          </p:nvSpPr>
          <p:spPr>
            <a:xfrm>
              <a:off x="403112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4" name="Google Shape;604;p24"/>
            <p:cNvSpPr/>
            <p:nvPr/>
          </p:nvSpPr>
          <p:spPr>
            <a:xfrm>
              <a:off x="1037562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24"/>
            <p:cNvSpPr/>
            <p:nvPr/>
          </p:nvSpPr>
          <p:spPr>
            <a:xfrm>
              <a:off x="1672010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24"/>
            <p:cNvSpPr/>
            <p:nvPr/>
          </p:nvSpPr>
          <p:spPr>
            <a:xfrm>
              <a:off x="2306459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24"/>
            <p:cNvSpPr/>
            <p:nvPr/>
          </p:nvSpPr>
          <p:spPr>
            <a:xfrm>
              <a:off x="2940908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8" name="Google Shape;608;p24"/>
            <p:cNvSpPr/>
            <p:nvPr/>
          </p:nvSpPr>
          <p:spPr>
            <a:xfrm>
              <a:off x="3575357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9" name="Google Shape;609;p24"/>
            <p:cNvSpPr/>
            <p:nvPr/>
          </p:nvSpPr>
          <p:spPr>
            <a:xfrm>
              <a:off x="4209807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610;p24"/>
            <p:cNvSpPr/>
            <p:nvPr/>
          </p:nvSpPr>
          <p:spPr>
            <a:xfrm>
              <a:off x="4844255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1" name="Google Shape;611;p24"/>
            <p:cNvSpPr/>
            <p:nvPr/>
          </p:nvSpPr>
          <p:spPr>
            <a:xfrm>
              <a:off x="5478705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2" name="Google Shape;612;p24"/>
            <p:cNvSpPr/>
            <p:nvPr/>
          </p:nvSpPr>
          <p:spPr>
            <a:xfrm>
              <a:off x="6113153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3" name="Google Shape;613;p24"/>
            <p:cNvSpPr/>
            <p:nvPr/>
          </p:nvSpPr>
          <p:spPr>
            <a:xfrm>
              <a:off x="6747603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4" name="Google Shape;614;p24"/>
            <p:cNvSpPr/>
            <p:nvPr/>
          </p:nvSpPr>
          <p:spPr>
            <a:xfrm>
              <a:off x="7382052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5" name="Google Shape;615;p24"/>
            <p:cNvSpPr/>
            <p:nvPr/>
          </p:nvSpPr>
          <p:spPr>
            <a:xfrm>
              <a:off x="8016500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6" name="Google Shape;616;p24"/>
            <p:cNvSpPr/>
            <p:nvPr/>
          </p:nvSpPr>
          <p:spPr>
            <a:xfrm>
              <a:off x="8650950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7" name="Google Shape;617;p24"/>
            <p:cNvSpPr/>
            <p:nvPr/>
          </p:nvSpPr>
          <p:spPr>
            <a:xfrm>
              <a:off x="9285399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8" name="Google Shape;618;p24"/>
            <p:cNvSpPr/>
            <p:nvPr/>
          </p:nvSpPr>
          <p:spPr>
            <a:xfrm>
              <a:off x="9919847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9" name="Google Shape;619;p24"/>
            <p:cNvSpPr/>
            <p:nvPr/>
          </p:nvSpPr>
          <p:spPr>
            <a:xfrm>
              <a:off x="10554296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0" name="Google Shape;620;p24"/>
            <p:cNvSpPr/>
            <p:nvPr/>
          </p:nvSpPr>
          <p:spPr>
            <a:xfrm>
              <a:off x="11188746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1" name="Google Shape;621;p24"/>
            <p:cNvSpPr/>
            <p:nvPr/>
          </p:nvSpPr>
          <p:spPr>
            <a:xfrm>
              <a:off x="11823195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2" name="Google Shape;622;p24"/>
            <p:cNvSpPr/>
            <p:nvPr/>
          </p:nvSpPr>
          <p:spPr>
            <a:xfrm>
              <a:off x="12457643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3" name="Google Shape;623;p24"/>
            <p:cNvSpPr/>
            <p:nvPr/>
          </p:nvSpPr>
          <p:spPr>
            <a:xfrm>
              <a:off x="13092092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4" name="Google Shape;624;p24"/>
            <p:cNvSpPr/>
            <p:nvPr/>
          </p:nvSpPr>
          <p:spPr>
            <a:xfrm>
              <a:off x="13726542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5" name="Google Shape;625;p24"/>
            <p:cNvSpPr/>
            <p:nvPr/>
          </p:nvSpPr>
          <p:spPr>
            <a:xfrm>
              <a:off x="14360991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6" name="Google Shape;626;p24"/>
            <p:cNvSpPr/>
            <p:nvPr/>
          </p:nvSpPr>
          <p:spPr>
            <a:xfrm>
              <a:off x="14995441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7" name="Google Shape;627;p24"/>
            <p:cNvSpPr/>
            <p:nvPr/>
          </p:nvSpPr>
          <p:spPr>
            <a:xfrm>
              <a:off x="15629889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8" name="Google Shape;628;p24"/>
            <p:cNvSpPr/>
            <p:nvPr/>
          </p:nvSpPr>
          <p:spPr>
            <a:xfrm>
              <a:off x="16264338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9" name="Google Shape;629;p24"/>
            <p:cNvSpPr/>
            <p:nvPr/>
          </p:nvSpPr>
          <p:spPr>
            <a:xfrm>
              <a:off x="16898788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0" name="Google Shape;630;p24"/>
            <p:cNvSpPr/>
            <p:nvPr/>
          </p:nvSpPr>
          <p:spPr>
            <a:xfrm>
              <a:off x="18167684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1" name="Google Shape;631;p24"/>
            <p:cNvSpPr/>
            <p:nvPr/>
          </p:nvSpPr>
          <p:spPr>
            <a:xfrm>
              <a:off x="17533234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2" name="Google Shape;632;p24"/>
            <p:cNvSpPr/>
            <p:nvPr/>
          </p:nvSpPr>
          <p:spPr>
            <a:xfrm>
              <a:off x="18802134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3" name="Google Shape;633;p24"/>
            <p:cNvSpPr/>
            <p:nvPr/>
          </p:nvSpPr>
          <p:spPr>
            <a:xfrm>
              <a:off x="19436581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4" name="Google Shape;634;p24"/>
            <p:cNvSpPr/>
            <p:nvPr/>
          </p:nvSpPr>
          <p:spPr>
            <a:xfrm>
              <a:off x="20071031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5" name="Google Shape;635;p24"/>
            <p:cNvSpPr/>
            <p:nvPr/>
          </p:nvSpPr>
          <p:spPr>
            <a:xfrm>
              <a:off x="20705481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6" name="Google Shape;636;p24"/>
            <p:cNvSpPr/>
            <p:nvPr/>
          </p:nvSpPr>
          <p:spPr>
            <a:xfrm>
              <a:off x="21339930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7" name="Google Shape;637;p24"/>
            <p:cNvSpPr/>
            <p:nvPr/>
          </p:nvSpPr>
          <p:spPr>
            <a:xfrm>
              <a:off x="21974380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8" name="Google Shape;638;p24"/>
            <p:cNvSpPr/>
            <p:nvPr/>
          </p:nvSpPr>
          <p:spPr>
            <a:xfrm>
              <a:off x="22608828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9" name="Google Shape;639;p24"/>
            <p:cNvSpPr/>
            <p:nvPr/>
          </p:nvSpPr>
          <p:spPr>
            <a:xfrm>
              <a:off x="23243277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0" name="Google Shape;640;p24"/>
            <p:cNvSpPr/>
            <p:nvPr/>
          </p:nvSpPr>
          <p:spPr>
            <a:xfrm>
              <a:off x="23877720" y="12063842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1" name="Google Shape;641;p24"/>
            <p:cNvSpPr/>
            <p:nvPr/>
          </p:nvSpPr>
          <p:spPr>
            <a:xfrm>
              <a:off x="403112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2" name="Google Shape;642;p24"/>
            <p:cNvSpPr/>
            <p:nvPr/>
          </p:nvSpPr>
          <p:spPr>
            <a:xfrm>
              <a:off x="1037562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43;p24"/>
            <p:cNvSpPr/>
            <p:nvPr/>
          </p:nvSpPr>
          <p:spPr>
            <a:xfrm>
              <a:off x="1672010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4" name="Google Shape;644;p24"/>
            <p:cNvSpPr/>
            <p:nvPr/>
          </p:nvSpPr>
          <p:spPr>
            <a:xfrm>
              <a:off x="2306459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5" name="Google Shape;645;p24"/>
            <p:cNvSpPr/>
            <p:nvPr/>
          </p:nvSpPr>
          <p:spPr>
            <a:xfrm>
              <a:off x="2940908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6" name="Google Shape;646;p24"/>
            <p:cNvSpPr/>
            <p:nvPr/>
          </p:nvSpPr>
          <p:spPr>
            <a:xfrm>
              <a:off x="3575357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7" name="Google Shape;647;p24"/>
            <p:cNvSpPr/>
            <p:nvPr/>
          </p:nvSpPr>
          <p:spPr>
            <a:xfrm>
              <a:off x="4209807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8" name="Google Shape;648;p24"/>
            <p:cNvSpPr/>
            <p:nvPr/>
          </p:nvSpPr>
          <p:spPr>
            <a:xfrm>
              <a:off x="4844255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9" name="Google Shape;649;p24"/>
            <p:cNvSpPr/>
            <p:nvPr/>
          </p:nvSpPr>
          <p:spPr>
            <a:xfrm>
              <a:off x="5478705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0" name="Google Shape;650;p24"/>
            <p:cNvSpPr/>
            <p:nvPr/>
          </p:nvSpPr>
          <p:spPr>
            <a:xfrm>
              <a:off x="6113153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1" name="Google Shape;651;p24"/>
            <p:cNvSpPr/>
            <p:nvPr/>
          </p:nvSpPr>
          <p:spPr>
            <a:xfrm>
              <a:off x="6747603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2" name="Google Shape;652;p24"/>
            <p:cNvSpPr/>
            <p:nvPr/>
          </p:nvSpPr>
          <p:spPr>
            <a:xfrm>
              <a:off x="7382052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3" name="Google Shape;653;p24"/>
            <p:cNvSpPr/>
            <p:nvPr/>
          </p:nvSpPr>
          <p:spPr>
            <a:xfrm>
              <a:off x="8016500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4" name="Google Shape;654;p24"/>
            <p:cNvSpPr/>
            <p:nvPr/>
          </p:nvSpPr>
          <p:spPr>
            <a:xfrm>
              <a:off x="8650950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5" name="Google Shape;655;p24"/>
            <p:cNvSpPr/>
            <p:nvPr/>
          </p:nvSpPr>
          <p:spPr>
            <a:xfrm>
              <a:off x="9285399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6" name="Google Shape;656;p24"/>
            <p:cNvSpPr/>
            <p:nvPr/>
          </p:nvSpPr>
          <p:spPr>
            <a:xfrm>
              <a:off x="9919847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7" name="Google Shape;657;p24"/>
            <p:cNvSpPr/>
            <p:nvPr/>
          </p:nvSpPr>
          <p:spPr>
            <a:xfrm>
              <a:off x="10554296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8" name="Google Shape;658;p24"/>
            <p:cNvSpPr/>
            <p:nvPr/>
          </p:nvSpPr>
          <p:spPr>
            <a:xfrm>
              <a:off x="11188746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9" name="Google Shape;659;p24"/>
            <p:cNvSpPr/>
            <p:nvPr/>
          </p:nvSpPr>
          <p:spPr>
            <a:xfrm>
              <a:off x="11823195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0" name="Google Shape;660;p24"/>
            <p:cNvSpPr/>
            <p:nvPr/>
          </p:nvSpPr>
          <p:spPr>
            <a:xfrm>
              <a:off x="12457643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1" name="Google Shape;661;p24"/>
            <p:cNvSpPr/>
            <p:nvPr/>
          </p:nvSpPr>
          <p:spPr>
            <a:xfrm>
              <a:off x="13092092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2" name="Google Shape;662;p24"/>
            <p:cNvSpPr/>
            <p:nvPr/>
          </p:nvSpPr>
          <p:spPr>
            <a:xfrm>
              <a:off x="13726542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3" name="Google Shape;663;p24"/>
            <p:cNvSpPr/>
            <p:nvPr/>
          </p:nvSpPr>
          <p:spPr>
            <a:xfrm>
              <a:off x="14360991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4" name="Google Shape;664;p24"/>
            <p:cNvSpPr/>
            <p:nvPr/>
          </p:nvSpPr>
          <p:spPr>
            <a:xfrm>
              <a:off x="14995441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5" name="Google Shape;665;p24"/>
            <p:cNvSpPr/>
            <p:nvPr/>
          </p:nvSpPr>
          <p:spPr>
            <a:xfrm>
              <a:off x="15629889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6" name="Google Shape;666;p24"/>
            <p:cNvSpPr/>
            <p:nvPr/>
          </p:nvSpPr>
          <p:spPr>
            <a:xfrm>
              <a:off x="16264338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7" name="Google Shape;667;p24"/>
            <p:cNvSpPr/>
            <p:nvPr/>
          </p:nvSpPr>
          <p:spPr>
            <a:xfrm>
              <a:off x="16898788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8" name="Google Shape;668;p24"/>
            <p:cNvSpPr/>
            <p:nvPr/>
          </p:nvSpPr>
          <p:spPr>
            <a:xfrm>
              <a:off x="18167684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9" name="Google Shape;669;p24"/>
            <p:cNvSpPr/>
            <p:nvPr/>
          </p:nvSpPr>
          <p:spPr>
            <a:xfrm>
              <a:off x="17533234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0" name="Google Shape;670;p24"/>
            <p:cNvSpPr/>
            <p:nvPr/>
          </p:nvSpPr>
          <p:spPr>
            <a:xfrm>
              <a:off x="18802134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1" name="Google Shape;671;p24"/>
            <p:cNvSpPr/>
            <p:nvPr/>
          </p:nvSpPr>
          <p:spPr>
            <a:xfrm>
              <a:off x="19436581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2" name="Google Shape;672;p24"/>
            <p:cNvSpPr/>
            <p:nvPr/>
          </p:nvSpPr>
          <p:spPr>
            <a:xfrm>
              <a:off x="20071031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3" name="Google Shape;673;p24"/>
            <p:cNvSpPr/>
            <p:nvPr/>
          </p:nvSpPr>
          <p:spPr>
            <a:xfrm>
              <a:off x="20705481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4" name="Google Shape;674;p24"/>
            <p:cNvSpPr/>
            <p:nvPr/>
          </p:nvSpPr>
          <p:spPr>
            <a:xfrm>
              <a:off x="21339930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5" name="Google Shape;675;p24"/>
            <p:cNvSpPr/>
            <p:nvPr/>
          </p:nvSpPr>
          <p:spPr>
            <a:xfrm>
              <a:off x="21974380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6" name="Google Shape;676;p24"/>
            <p:cNvSpPr/>
            <p:nvPr/>
          </p:nvSpPr>
          <p:spPr>
            <a:xfrm>
              <a:off x="22608828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7" name="Google Shape;677;p24"/>
            <p:cNvSpPr/>
            <p:nvPr/>
          </p:nvSpPr>
          <p:spPr>
            <a:xfrm>
              <a:off x="23243277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8" name="Google Shape;678;p24"/>
            <p:cNvSpPr/>
            <p:nvPr/>
          </p:nvSpPr>
          <p:spPr>
            <a:xfrm>
              <a:off x="23877720" y="1267548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9" name="Google Shape;679;p24"/>
            <p:cNvSpPr/>
            <p:nvPr/>
          </p:nvSpPr>
          <p:spPr>
            <a:xfrm>
              <a:off x="403112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0" name="Google Shape;680;p24"/>
            <p:cNvSpPr/>
            <p:nvPr/>
          </p:nvSpPr>
          <p:spPr>
            <a:xfrm>
              <a:off x="1037562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1" name="Google Shape;681;p24"/>
            <p:cNvSpPr/>
            <p:nvPr/>
          </p:nvSpPr>
          <p:spPr>
            <a:xfrm>
              <a:off x="1672010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2" name="Google Shape;682;p24"/>
            <p:cNvSpPr/>
            <p:nvPr/>
          </p:nvSpPr>
          <p:spPr>
            <a:xfrm>
              <a:off x="2306459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3" name="Google Shape;683;p24"/>
            <p:cNvSpPr/>
            <p:nvPr/>
          </p:nvSpPr>
          <p:spPr>
            <a:xfrm>
              <a:off x="2940908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4" name="Google Shape;684;p24"/>
            <p:cNvSpPr/>
            <p:nvPr/>
          </p:nvSpPr>
          <p:spPr>
            <a:xfrm>
              <a:off x="3575357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5" name="Google Shape;685;p24"/>
            <p:cNvSpPr/>
            <p:nvPr/>
          </p:nvSpPr>
          <p:spPr>
            <a:xfrm>
              <a:off x="4209807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6" name="Google Shape;686;p24"/>
            <p:cNvSpPr/>
            <p:nvPr/>
          </p:nvSpPr>
          <p:spPr>
            <a:xfrm>
              <a:off x="4844255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7" name="Google Shape;687;p24"/>
            <p:cNvSpPr/>
            <p:nvPr/>
          </p:nvSpPr>
          <p:spPr>
            <a:xfrm>
              <a:off x="5478705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8" name="Google Shape;688;p24"/>
            <p:cNvSpPr/>
            <p:nvPr/>
          </p:nvSpPr>
          <p:spPr>
            <a:xfrm>
              <a:off x="6113153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9" name="Google Shape;689;p24"/>
            <p:cNvSpPr/>
            <p:nvPr/>
          </p:nvSpPr>
          <p:spPr>
            <a:xfrm>
              <a:off x="6747603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0" name="Google Shape;690;p24"/>
            <p:cNvSpPr/>
            <p:nvPr/>
          </p:nvSpPr>
          <p:spPr>
            <a:xfrm>
              <a:off x="7382052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1" name="Google Shape;691;p24"/>
            <p:cNvSpPr/>
            <p:nvPr/>
          </p:nvSpPr>
          <p:spPr>
            <a:xfrm>
              <a:off x="8016500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2" name="Google Shape;692;p24"/>
            <p:cNvSpPr/>
            <p:nvPr/>
          </p:nvSpPr>
          <p:spPr>
            <a:xfrm>
              <a:off x="8650950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3" name="Google Shape;693;p24"/>
            <p:cNvSpPr/>
            <p:nvPr/>
          </p:nvSpPr>
          <p:spPr>
            <a:xfrm>
              <a:off x="9285399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4" name="Google Shape;694;p24"/>
            <p:cNvSpPr/>
            <p:nvPr/>
          </p:nvSpPr>
          <p:spPr>
            <a:xfrm>
              <a:off x="9919847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5" name="Google Shape;695;p24"/>
            <p:cNvSpPr/>
            <p:nvPr/>
          </p:nvSpPr>
          <p:spPr>
            <a:xfrm>
              <a:off x="10554296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6" name="Google Shape;696;p24"/>
            <p:cNvSpPr/>
            <p:nvPr/>
          </p:nvSpPr>
          <p:spPr>
            <a:xfrm>
              <a:off x="11188746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7" name="Google Shape;697;p24"/>
            <p:cNvSpPr/>
            <p:nvPr/>
          </p:nvSpPr>
          <p:spPr>
            <a:xfrm>
              <a:off x="11823195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8" name="Google Shape;698;p24"/>
            <p:cNvSpPr/>
            <p:nvPr/>
          </p:nvSpPr>
          <p:spPr>
            <a:xfrm>
              <a:off x="12457643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9" name="Google Shape;699;p24"/>
            <p:cNvSpPr/>
            <p:nvPr/>
          </p:nvSpPr>
          <p:spPr>
            <a:xfrm>
              <a:off x="13092092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0" name="Google Shape;700;p24"/>
            <p:cNvSpPr/>
            <p:nvPr/>
          </p:nvSpPr>
          <p:spPr>
            <a:xfrm>
              <a:off x="13726542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1" name="Google Shape;701;p24"/>
            <p:cNvSpPr/>
            <p:nvPr/>
          </p:nvSpPr>
          <p:spPr>
            <a:xfrm>
              <a:off x="14360991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2" name="Google Shape;702;p24"/>
            <p:cNvSpPr/>
            <p:nvPr/>
          </p:nvSpPr>
          <p:spPr>
            <a:xfrm>
              <a:off x="14995441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15629889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16264338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16898788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6" name="Google Shape;706;p24"/>
            <p:cNvSpPr/>
            <p:nvPr/>
          </p:nvSpPr>
          <p:spPr>
            <a:xfrm>
              <a:off x="18167684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7" name="Google Shape;707;p24"/>
            <p:cNvSpPr/>
            <p:nvPr/>
          </p:nvSpPr>
          <p:spPr>
            <a:xfrm>
              <a:off x="17533234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8" name="Google Shape;708;p24"/>
            <p:cNvSpPr/>
            <p:nvPr/>
          </p:nvSpPr>
          <p:spPr>
            <a:xfrm>
              <a:off x="18802134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9" name="Google Shape;709;p24"/>
            <p:cNvSpPr/>
            <p:nvPr/>
          </p:nvSpPr>
          <p:spPr>
            <a:xfrm>
              <a:off x="19436581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0" name="Google Shape;710;p24"/>
            <p:cNvSpPr/>
            <p:nvPr/>
          </p:nvSpPr>
          <p:spPr>
            <a:xfrm>
              <a:off x="20071031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1" name="Google Shape;711;p24"/>
            <p:cNvSpPr/>
            <p:nvPr/>
          </p:nvSpPr>
          <p:spPr>
            <a:xfrm>
              <a:off x="20705481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2" name="Google Shape;712;p24"/>
            <p:cNvSpPr/>
            <p:nvPr/>
          </p:nvSpPr>
          <p:spPr>
            <a:xfrm>
              <a:off x="21339930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3" name="Google Shape;713;p24"/>
            <p:cNvSpPr/>
            <p:nvPr/>
          </p:nvSpPr>
          <p:spPr>
            <a:xfrm>
              <a:off x="21974380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4" name="Google Shape;714;p24"/>
            <p:cNvSpPr/>
            <p:nvPr/>
          </p:nvSpPr>
          <p:spPr>
            <a:xfrm>
              <a:off x="22608828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5" name="Google Shape;715;p24"/>
            <p:cNvSpPr/>
            <p:nvPr/>
          </p:nvSpPr>
          <p:spPr>
            <a:xfrm>
              <a:off x="23243277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6" name="Google Shape;716;p24"/>
            <p:cNvSpPr/>
            <p:nvPr/>
          </p:nvSpPr>
          <p:spPr>
            <a:xfrm>
              <a:off x="23877720" y="13287138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7" name="Google Shape;717;p24"/>
            <p:cNvSpPr/>
            <p:nvPr/>
          </p:nvSpPr>
          <p:spPr>
            <a:xfrm>
              <a:off x="403112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8" name="Google Shape;718;p24"/>
            <p:cNvSpPr/>
            <p:nvPr/>
          </p:nvSpPr>
          <p:spPr>
            <a:xfrm>
              <a:off x="1037562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9" name="Google Shape;719;p24"/>
            <p:cNvSpPr/>
            <p:nvPr/>
          </p:nvSpPr>
          <p:spPr>
            <a:xfrm>
              <a:off x="1672010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0" name="Google Shape;720;p24"/>
            <p:cNvSpPr/>
            <p:nvPr/>
          </p:nvSpPr>
          <p:spPr>
            <a:xfrm>
              <a:off x="2306459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1" name="Google Shape;721;p24"/>
            <p:cNvSpPr/>
            <p:nvPr/>
          </p:nvSpPr>
          <p:spPr>
            <a:xfrm>
              <a:off x="2940908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2" name="Google Shape;722;p24"/>
            <p:cNvSpPr/>
            <p:nvPr/>
          </p:nvSpPr>
          <p:spPr>
            <a:xfrm>
              <a:off x="3575357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3" name="Google Shape;723;p24"/>
            <p:cNvSpPr/>
            <p:nvPr/>
          </p:nvSpPr>
          <p:spPr>
            <a:xfrm>
              <a:off x="4209807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4" name="Google Shape;724;p24"/>
            <p:cNvSpPr/>
            <p:nvPr/>
          </p:nvSpPr>
          <p:spPr>
            <a:xfrm>
              <a:off x="4844255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5" name="Google Shape;725;p24"/>
            <p:cNvSpPr/>
            <p:nvPr/>
          </p:nvSpPr>
          <p:spPr>
            <a:xfrm>
              <a:off x="5478705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6" name="Google Shape;726;p24"/>
            <p:cNvSpPr/>
            <p:nvPr/>
          </p:nvSpPr>
          <p:spPr>
            <a:xfrm>
              <a:off x="6113153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7" name="Google Shape;727;p24"/>
            <p:cNvSpPr/>
            <p:nvPr/>
          </p:nvSpPr>
          <p:spPr>
            <a:xfrm>
              <a:off x="6747603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7382052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8016500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8650950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1" name="Google Shape;731;p24"/>
            <p:cNvSpPr/>
            <p:nvPr/>
          </p:nvSpPr>
          <p:spPr>
            <a:xfrm>
              <a:off x="9285399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9919847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10554296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11188746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11823195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12457643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13092092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8" name="Google Shape;738;p24"/>
            <p:cNvSpPr/>
            <p:nvPr/>
          </p:nvSpPr>
          <p:spPr>
            <a:xfrm>
              <a:off x="13726542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9" name="Google Shape;739;p24"/>
            <p:cNvSpPr/>
            <p:nvPr/>
          </p:nvSpPr>
          <p:spPr>
            <a:xfrm>
              <a:off x="14360991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0" name="Google Shape;740;p24"/>
            <p:cNvSpPr/>
            <p:nvPr/>
          </p:nvSpPr>
          <p:spPr>
            <a:xfrm>
              <a:off x="14995441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1" name="Google Shape;741;p24"/>
            <p:cNvSpPr/>
            <p:nvPr/>
          </p:nvSpPr>
          <p:spPr>
            <a:xfrm>
              <a:off x="15629889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2" name="Google Shape;742;p24"/>
            <p:cNvSpPr/>
            <p:nvPr/>
          </p:nvSpPr>
          <p:spPr>
            <a:xfrm>
              <a:off x="16264338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3" name="Google Shape;743;p24"/>
            <p:cNvSpPr/>
            <p:nvPr/>
          </p:nvSpPr>
          <p:spPr>
            <a:xfrm>
              <a:off x="16898788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4" name="Google Shape;744;p24"/>
            <p:cNvSpPr/>
            <p:nvPr/>
          </p:nvSpPr>
          <p:spPr>
            <a:xfrm>
              <a:off x="18167684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5" name="Google Shape;745;p24"/>
            <p:cNvSpPr/>
            <p:nvPr/>
          </p:nvSpPr>
          <p:spPr>
            <a:xfrm>
              <a:off x="17533234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6" name="Google Shape;746;p24"/>
            <p:cNvSpPr/>
            <p:nvPr/>
          </p:nvSpPr>
          <p:spPr>
            <a:xfrm>
              <a:off x="18802134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7" name="Google Shape;747;p24"/>
            <p:cNvSpPr/>
            <p:nvPr/>
          </p:nvSpPr>
          <p:spPr>
            <a:xfrm>
              <a:off x="19436581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8" name="Google Shape;748;p24"/>
            <p:cNvSpPr/>
            <p:nvPr/>
          </p:nvSpPr>
          <p:spPr>
            <a:xfrm>
              <a:off x="20071031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9" name="Google Shape;749;p24"/>
            <p:cNvSpPr/>
            <p:nvPr/>
          </p:nvSpPr>
          <p:spPr>
            <a:xfrm>
              <a:off x="20705481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0" name="Google Shape;750;p24"/>
            <p:cNvSpPr/>
            <p:nvPr/>
          </p:nvSpPr>
          <p:spPr>
            <a:xfrm>
              <a:off x="21339930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1" name="Google Shape;751;p24"/>
            <p:cNvSpPr/>
            <p:nvPr/>
          </p:nvSpPr>
          <p:spPr>
            <a:xfrm>
              <a:off x="21974380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2" name="Google Shape;752;p24"/>
            <p:cNvSpPr/>
            <p:nvPr/>
          </p:nvSpPr>
          <p:spPr>
            <a:xfrm>
              <a:off x="22608828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3" name="Google Shape;753;p24"/>
            <p:cNvSpPr/>
            <p:nvPr/>
          </p:nvSpPr>
          <p:spPr>
            <a:xfrm>
              <a:off x="23243277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4" name="Google Shape;754;p24"/>
            <p:cNvSpPr/>
            <p:nvPr/>
          </p:nvSpPr>
          <p:spPr>
            <a:xfrm>
              <a:off x="23877720" y="1054287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5" name="Google Shape;755;p24"/>
            <p:cNvSpPr/>
            <p:nvPr/>
          </p:nvSpPr>
          <p:spPr>
            <a:xfrm>
              <a:off x="403112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6" name="Google Shape;756;p24"/>
            <p:cNvSpPr/>
            <p:nvPr/>
          </p:nvSpPr>
          <p:spPr>
            <a:xfrm>
              <a:off x="1037562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7" name="Google Shape;757;p24"/>
            <p:cNvSpPr/>
            <p:nvPr/>
          </p:nvSpPr>
          <p:spPr>
            <a:xfrm>
              <a:off x="1672010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24"/>
            <p:cNvSpPr/>
            <p:nvPr/>
          </p:nvSpPr>
          <p:spPr>
            <a:xfrm>
              <a:off x="2306459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9" name="Google Shape;759;p24"/>
            <p:cNvSpPr/>
            <p:nvPr/>
          </p:nvSpPr>
          <p:spPr>
            <a:xfrm>
              <a:off x="2940908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0" name="Google Shape;760;p24"/>
            <p:cNvSpPr/>
            <p:nvPr/>
          </p:nvSpPr>
          <p:spPr>
            <a:xfrm>
              <a:off x="3575357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1" name="Google Shape;761;p24"/>
            <p:cNvSpPr/>
            <p:nvPr/>
          </p:nvSpPr>
          <p:spPr>
            <a:xfrm>
              <a:off x="4209807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2" name="Google Shape;762;p24"/>
            <p:cNvSpPr/>
            <p:nvPr/>
          </p:nvSpPr>
          <p:spPr>
            <a:xfrm>
              <a:off x="4844255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3" name="Google Shape;763;p24"/>
            <p:cNvSpPr/>
            <p:nvPr/>
          </p:nvSpPr>
          <p:spPr>
            <a:xfrm>
              <a:off x="5478705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4" name="Google Shape;764;p24"/>
            <p:cNvSpPr/>
            <p:nvPr/>
          </p:nvSpPr>
          <p:spPr>
            <a:xfrm>
              <a:off x="6113153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5" name="Google Shape;765;p24"/>
            <p:cNvSpPr/>
            <p:nvPr/>
          </p:nvSpPr>
          <p:spPr>
            <a:xfrm>
              <a:off x="6747603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6" name="Google Shape;766;p24"/>
            <p:cNvSpPr/>
            <p:nvPr/>
          </p:nvSpPr>
          <p:spPr>
            <a:xfrm>
              <a:off x="7382052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7" name="Google Shape;767;p24"/>
            <p:cNvSpPr/>
            <p:nvPr/>
          </p:nvSpPr>
          <p:spPr>
            <a:xfrm>
              <a:off x="8016500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8" name="Google Shape;768;p24"/>
            <p:cNvSpPr/>
            <p:nvPr/>
          </p:nvSpPr>
          <p:spPr>
            <a:xfrm>
              <a:off x="8650950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9" name="Google Shape;769;p24"/>
            <p:cNvSpPr/>
            <p:nvPr/>
          </p:nvSpPr>
          <p:spPr>
            <a:xfrm>
              <a:off x="9285399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0" name="Google Shape;770;p24"/>
            <p:cNvSpPr/>
            <p:nvPr/>
          </p:nvSpPr>
          <p:spPr>
            <a:xfrm>
              <a:off x="9919847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1" name="Google Shape;771;p24"/>
            <p:cNvSpPr/>
            <p:nvPr/>
          </p:nvSpPr>
          <p:spPr>
            <a:xfrm>
              <a:off x="10554296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2" name="Google Shape;772;p24"/>
            <p:cNvSpPr/>
            <p:nvPr/>
          </p:nvSpPr>
          <p:spPr>
            <a:xfrm>
              <a:off x="11188746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3" name="Google Shape;773;p24"/>
            <p:cNvSpPr/>
            <p:nvPr/>
          </p:nvSpPr>
          <p:spPr>
            <a:xfrm>
              <a:off x="11823195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4" name="Google Shape;774;p24"/>
            <p:cNvSpPr/>
            <p:nvPr/>
          </p:nvSpPr>
          <p:spPr>
            <a:xfrm>
              <a:off x="12457643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5" name="Google Shape;775;p24"/>
            <p:cNvSpPr/>
            <p:nvPr/>
          </p:nvSpPr>
          <p:spPr>
            <a:xfrm>
              <a:off x="13092092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6" name="Google Shape;776;p24"/>
            <p:cNvSpPr/>
            <p:nvPr/>
          </p:nvSpPr>
          <p:spPr>
            <a:xfrm>
              <a:off x="13726542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7" name="Google Shape;777;p24"/>
            <p:cNvSpPr/>
            <p:nvPr/>
          </p:nvSpPr>
          <p:spPr>
            <a:xfrm>
              <a:off x="14360991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8" name="Google Shape;778;p24"/>
            <p:cNvSpPr/>
            <p:nvPr/>
          </p:nvSpPr>
          <p:spPr>
            <a:xfrm>
              <a:off x="14995441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9" name="Google Shape;779;p24"/>
            <p:cNvSpPr/>
            <p:nvPr/>
          </p:nvSpPr>
          <p:spPr>
            <a:xfrm>
              <a:off x="15629889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0" name="Google Shape;780;p24"/>
            <p:cNvSpPr/>
            <p:nvPr/>
          </p:nvSpPr>
          <p:spPr>
            <a:xfrm>
              <a:off x="16264338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1" name="Google Shape;781;p24"/>
            <p:cNvSpPr/>
            <p:nvPr/>
          </p:nvSpPr>
          <p:spPr>
            <a:xfrm>
              <a:off x="16898788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2" name="Google Shape;782;p24"/>
            <p:cNvSpPr/>
            <p:nvPr/>
          </p:nvSpPr>
          <p:spPr>
            <a:xfrm>
              <a:off x="18167684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3" name="Google Shape;783;p24"/>
            <p:cNvSpPr/>
            <p:nvPr/>
          </p:nvSpPr>
          <p:spPr>
            <a:xfrm>
              <a:off x="17533234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4" name="Google Shape;784;p24"/>
            <p:cNvSpPr/>
            <p:nvPr/>
          </p:nvSpPr>
          <p:spPr>
            <a:xfrm>
              <a:off x="18802134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5" name="Google Shape;785;p24"/>
            <p:cNvSpPr/>
            <p:nvPr/>
          </p:nvSpPr>
          <p:spPr>
            <a:xfrm>
              <a:off x="19436581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6" name="Google Shape;786;p24"/>
            <p:cNvSpPr/>
            <p:nvPr/>
          </p:nvSpPr>
          <p:spPr>
            <a:xfrm>
              <a:off x="20071031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7" name="Google Shape;787;p24"/>
            <p:cNvSpPr/>
            <p:nvPr/>
          </p:nvSpPr>
          <p:spPr>
            <a:xfrm>
              <a:off x="20705481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8" name="Google Shape;788;p24"/>
            <p:cNvSpPr/>
            <p:nvPr/>
          </p:nvSpPr>
          <p:spPr>
            <a:xfrm>
              <a:off x="21339930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9" name="Google Shape;789;p24"/>
            <p:cNvSpPr/>
            <p:nvPr/>
          </p:nvSpPr>
          <p:spPr>
            <a:xfrm>
              <a:off x="21974380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0" name="Google Shape;790;p24"/>
            <p:cNvSpPr/>
            <p:nvPr/>
          </p:nvSpPr>
          <p:spPr>
            <a:xfrm>
              <a:off x="22608828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1" name="Google Shape;791;p24"/>
            <p:cNvSpPr/>
            <p:nvPr/>
          </p:nvSpPr>
          <p:spPr>
            <a:xfrm>
              <a:off x="23243277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2" name="Google Shape;792;p24"/>
            <p:cNvSpPr/>
            <p:nvPr/>
          </p:nvSpPr>
          <p:spPr>
            <a:xfrm>
              <a:off x="23877720" y="2277571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3" name="Google Shape;793;p24"/>
            <p:cNvSpPr/>
            <p:nvPr/>
          </p:nvSpPr>
          <p:spPr>
            <a:xfrm>
              <a:off x="403112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4" name="Google Shape;794;p24"/>
            <p:cNvSpPr/>
            <p:nvPr/>
          </p:nvSpPr>
          <p:spPr>
            <a:xfrm>
              <a:off x="1037562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5" name="Google Shape;795;p24"/>
            <p:cNvSpPr/>
            <p:nvPr/>
          </p:nvSpPr>
          <p:spPr>
            <a:xfrm>
              <a:off x="1672010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6" name="Google Shape;796;p24"/>
            <p:cNvSpPr/>
            <p:nvPr/>
          </p:nvSpPr>
          <p:spPr>
            <a:xfrm>
              <a:off x="2306459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7" name="Google Shape;797;p24"/>
            <p:cNvSpPr/>
            <p:nvPr/>
          </p:nvSpPr>
          <p:spPr>
            <a:xfrm>
              <a:off x="2940908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8" name="Google Shape;798;p24"/>
            <p:cNvSpPr/>
            <p:nvPr/>
          </p:nvSpPr>
          <p:spPr>
            <a:xfrm>
              <a:off x="3575357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9" name="Google Shape;799;p24"/>
            <p:cNvSpPr/>
            <p:nvPr/>
          </p:nvSpPr>
          <p:spPr>
            <a:xfrm>
              <a:off x="4209807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0" name="Google Shape;800;p24"/>
            <p:cNvSpPr/>
            <p:nvPr/>
          </p:nvSpPr>
          <p:spPr>
            <a:xfrm>
              <a:off x="4844255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1" name="Google Shape;801;p24"/>
            <p:cNvSpPr/>
            <p:nvPr/>
          </p:nvSpPr>
          <p:spPr>
            <a:xfrm>
              <a:off x="5478705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2" name="Google Shape;802;p24"/>
            <p:cNvSpPr/>
            <p:nvPr/>
          </p:nvSpPr>
          <p:spPr>
            <a:xfrm>
              <a:off x="6113153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3" name="Google Shape;803;p24"/>
            <p:cNvSpPr/>
            <p:nvPr/>
          </p:nvSpPr>
          <p:spPr>
            <a:xfrm>
              <a:off x="6747603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4" name="Google Shape;804;p24"/>
            <p:cNvSpPr/>
            <p:nvPr/>
          </p:nvSpPr>
          <p:spPr>
            <a:xfrm>
              <a:off x="7382052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5" name="Google Shape;805;p24"/>
            <p:cNvSpPr/>
            <p:nvPr/>
          </p:nvSpPr>
          <p:spPr>
            <a:xfrm>
              <a:off x="8016500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6" name="Google Shape;806;p24"/>
            <p:cNvSpPr/>
            <p:nvPr/>
          </p:nvSpPr>
          <p:spPr>
            <a:xfrm>
              <a:off x="8650950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7" name="Google Shape;807;p24"/>
            <p:cNvSpPr/>
            <p:nvPr/>
          </p:nvSpPr>
          <p:spPr>
            <a:xfrm>
              <a:off x="9285399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8" name="Google Shape;808;p24"/>
            <p:cNvSpPr/>
            <p:nvPr/>
          </p:nvSpPr>
          <p:spPr>
            <a:xfrm>
              <a:off x="9919847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9" name="Google Shape;809;p24"/>
            <p:cNvSpPr/>
            <p:nvPr/>
          </p:nvSpPr>
          <p:spPr>
            <a:xfrm>
              <a:off x="10554296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0" name="Google Shape;810;p24"/>
            <p:cNvSpPr/>
            <p:nvPr/>
          </p:nvSpPr>
          <p:spPr>
            <a:xfrm>
              <a:off x="11188746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1" name="Google Shape;811;p24"/>
            <p:cNvSpPr/>
            <p:nvPr/>
          </p:nvSpPr>
          <p:spPr>
            <a:xfrm>
              <a:off x="11823195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2" name="Google Shape;812;p24"/>
            <p:cNvSpPr/>
            <p:nvPr/>
          </p:nvSpPr>
          <p:spPr>
            <a:xfrm>
              <a:off x="12457643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3" name="Google Shape;813;p24"/>
            <p:cNvSpPr/>
            <p:nvPr/>
          </p:nvSpPr>
          <p:spPr>
            <a:xfrm>
              <a:off x="13092092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4" name="Google Shape;814;p24"/>
            <p:cNvSpPr/>
            <p:nvPr/>
          </p:nvSpPr>
          <p:spPr>
            <a:xfrm>
              <a:off x="13726542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5" name="Google Shape;815;p24"/>
            <p:cNvSpPr/>
            <p:nvPr/>
          </p:nvSpPr>
          <p:spPr>
            <a:xfrm>
              <a:off x="14360991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6" name="Google Shape;816;p24"/>
            <p:cNvSpPr/>
            <p:nvPr/>
          </p:nvSpPr>
          <p:spPr>
            <a:xfrm>
              <a:off x="14995441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7" name="Google Shape;817;p24"/>
            <p:cNvSpPr/>
            <p:nvPr/>
          </p:nvSpPr>
          <p:spPr>
            <a:xfrm>
              <a:off x="15629889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8" name="Google Shape;818;p24"/>
            <p:cNvSpPr/>
            <p:nvPr/>
          </p:nvSpPr>
          <p:spPr>
            <a:xfrm>
              <a:off x="16264338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9" name="Google Shape;819;p24"/>
            <p:cNvSpPr/>
            <p:nvPr/>
          </p:nvSpPr>
          <p:spPr>
            <a:xfrm>
              <a:off x="16898788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0" name="Google Shape;820;p24"/>
            <p:cNvSpPr/>
            <p:nvPr/>
          </p:nvSpPr>
          <p:spPr>
            <a:xfrm>
              <a:off x="18167684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1" name="Google Shape;821;p24"/>
            <p:cNvSpPr/>
            <p:nvPr/>
          </p:nvSpPr>
          <p:spPr>
            <a:xfrm>
              <a:off x="17533234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2" name="Google Shape;822;p24"/>
            <p:cNvSpPr/>
            <p:nvPr/>
          </p:nvSpPr>
          <p:spPr>
            <a:xfrm>
              <a:off x="18802134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3" name="Google Shape;823;p24"/>
            <p:cNvSpPr/>
            <p:nvPr/>
          </p:nvSpPr>
          <p:spPr>
            <a:xfrm>
              <a:off x="19436581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4" name="Google Shape;824;p24"/>
            <p:cNvSpPr/>
            <p:nvPr/>
          </p:nvSpPr>
          <p:spPr>
            <a:xfrm>
              <a:off x="20071031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5" name="Google Shape;825;p24"/>
            <p:cNvSpPr/>
            <p:nvPr/>
          </p:nvSpPr>
          <p:spPr>
            <a:xfrm>
              <a:off x="20705481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6" name="Google Shape;826;p24"/>
            <p:cNvSpPr/>
            <p:nvPr/>
          </p:nvSpPr>
          <p:spPr>
            <a:xfrm>
              <a:off x="21339930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7" name="Google Shape;827;p24"/>
            <p:cNvSpPr/>
            <p:nvPr/>
          </p:nvSpPr>
          <p:spPr>
            <a:xfrm>
              <a:off x="21974380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8" name="Google Shape;828;p24"/>
            <p:cNvSpPr/>
            <p:nvPr/>
          </p:nvSpPr>
          <p:spPr>
            <a:xfrm>
              <a:off x="22608828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9" name="Google Shape;829;p24"/>
            <p:cNvSpPr/>
            <p:nvPr/>
          </p:nvSpPr>
          <p:spPr>
            <a:xfrm>
              <a:off x="23243277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0" name="Google Shape;830;p24"/>
            <p:cNvSpPr/>
            <p:nvPr/>
          </p:nvSpPr>
          <p:spPr>
            <a:xfrm>
              <a:off x="23877720" y="3500855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24"/>
            <p:cNvSpPr/>
            <p:nvPr/>
          </p:nvSpPr>
          <p:spPr>
            <a:xfrm>
              <a:off x="403112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2" name="Google Shape;832;p24"/>
            <p:cNvSpPr/>
            <p:nvPr/>
          </p:nvSpPr>
          <p:spPr>
            <a:xfrm>
              <a:off x="1037562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3" name="Google Shape;833;p24"/>
            <p:cNvSpPr/>
            <p:nvPr/>
          </p:nvSpPr>
          <p:spPr>
            <a:xfrm>
              <a:off x="1672010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24"/>
            <p:cNvSpPr/>
            <p:nvPr/>
          </p:nvSpPr>
          <p:spPr>
            <a:xfrm>
              <a:off x="2306459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24"/>
            <p:cNvSpPr/>
            <p:nvPr/>
          </p:nvSpPr>
          <p:spPr>
            <a:xfrm>
              <a:off x="2940908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24"/>
            <p:cNvSpPr/>
            <p:nvPr/>
          </p:nvSpPr>
          <p:spPr>
            <a:xfrm>
              <a:off x="3575357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7" name="Google Shape;837;p24"/>
            <p:cNvSpPr/>
            <p:nvPr/>
          </p:nvSpPr>
          <p:spPr>
            <a:xfrm>
              <a:off x="4209807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8" name="Google Shape;838;p24"/>
            <p:cNvSpPr/>
            <p:nvPr/>
          </p:nvSpPr>
          <p:spPr>
            <a:xfrm>
              <a:off x="4844255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9" name="Google Shape;839;p24"/>
            <p:cNvSpPr/>
            <p:nvPr/>
          </p:nvSpPr>
          <p:spPr>
            <a:xfrm>
              <a:off x="5478705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0" name="Google Shape;840;p24"/>
            <p:cNvSpPr/>
            <p:nvPr/>
          </p:nvSpPr>
          <p:spPr>
            <a:xfrm>
              <a:off x="6113153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1" name="Google Shape;841;p24"/>
            <p:cNvSpPr/>
            <p:nvPr/>
          </p:nvSpPr>
          <p:spPr>
            <a:xfrm>
              <a:off x="6747603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2" name="Google Shape;842;p24"/>
            <p:cNvSpPr/>
            <p:nvPr/>
          </p:nvSpPr>
          <p:spPr>
            <a:xfrm>
              <a:off x="7382052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3" name="Google Shape;843;p24"/>
            <p:cNvSpPr/>
            <p:nvPr/>
          </p:nvSpPr>
          <p:spPr>
            <a:xfrm>
              <a:off x="8016500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4" name="Google Shape;844;p24"/>
            <p:cNvSpPr/>
            <p:nvPr/>
          </p:nvSpPr>
          <p:spPr>
            <a:xfrm>
              <a:off x="8650950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5" name="Google Shape;845;p24"/>
            <p:cNvSpPr/>
            <p:nvPr/>
          </p:nvSpPr>
          <p:spPr>
            <a:xfrm>
              <a:off x="9285399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6" name="Google Shape;846;p24"/>
            <p:cNvSpPr/>
            <p:nvPr/>
          </p:nvSpPr>
          <p:spPr>
            <a:xfrm>
              <a:off x="9919847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7" name="Google Shape;847;p24"/>
            <p:cNvSpPr/>
            <p:nvPr/>
          </p:nvSpPr>
          <p:spPr>
            <a:xfrm>
              <a:off x="10554296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8" name="Google Shape;848;p24"/>
            <p:cNvSpPr/>
            <p:nvPr/>
          </p:nvSpPr>
          <p:spPr>
            <a:xfrm>
              <a:off x="11188746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9" name="Google Shape;849;p24"/>
            <p:cNvSpPr/>
            <p:nvPr/>
          </p:nvSpPr>
          <p:spPr>
            <a:xfrm>
              <a:off x="11823195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0" name="Google Shape;850;p24"/>
            <p:cNvSpPr/>
            <p:nvPr/>
          </p:nvSpPr>
          <p:spPr>
            <a:xfrm>
              <a:off x="12457643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1" name="Google Shape;851;p24"/>
            <p:cNvSpPr/>
            <p:nvPr/>
          </p:nvSpPr>
          <p:spPr>
            <a:xfrm>
              <a:off x="13092092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2" name="Google Shape;852;p24"/>
            <p:cNvSpPr/>
            <p:nvPr/>
          </p:nvSpPr>
          <p:spPr>
            <a:xfrm>
              <a:off x="13726542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3" name="Google Shape;853;p24"/>
            <p:cNvSpPr/>
            <p:nvPr/>
          </p:nvSpPr>
          <p:spPr>
            <a:xfrm>
              <a:off x="14360991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4" name="Google Shape;854;p24"/>
            <p:cNvSpPr/>
            <p:nvPr/>
          </p:nvSpPr>
          <p:spPr>
            <a:xfrm>
              <a:off x="14995441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5" name="Google Shape;855;p24"/>
            <p:cNvSpPr/>
            <p:nvPr/>
          </p:nvSpPr>
          <p:spPr>
            <a:xfrm>
              <a:off x="15629889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6" name="Google Shape;856;p24"/>
            <p:cNvSpPr/>
            <p:nvPr/>
          </p:nvSpPr>
          <p:spPr>
            <a:xfrm>
              <a:off x="16264338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7" name="Google Shape;857;p24"/>
            <p:cNvSpPr/>
            <p:nvPr/>
          </p:nvSpPr>
          <p:spPr>
            <a:xfrm>
              <a:off x="16898788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8" name="Google Shape;858;p24"/>
            <p:cNvSpPr/>
            <p:nvPr/>
          </p:nvSpPr>
          <p:spPr>
            <a:xfrm>
              <a:off x="18167684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9" name="Google Shape;859;p24"/>
            <p:cNvSpPr/>
            <p:nvPr/>
          </p:nvSpPr>
          <p:spPr>
            <a:xfrm>
              <a:off x="17533234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0" name="Google Shape;860;p24"/>
            <p:cNvSpPr/>
            <p:nvPr/>
          </p:nvSpPr>
          <p:spPr>
            <a:xfrm>
              <a:off x="18802134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1" name="Google Shape;861;p24"/>
            <p:cNvSpPr/>
            <p:nvPr/>
          </p:nvSpPr>
          <p:spPr>
            <a:xfrm>
              <a:off x="19436581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2" name="Google Shape;862;p24"/>
            <p:cNvSpPr/>
            <p:nvPr/>
          </p:nvSpPr>
          <p:spPr>
            <a:xfrm>
              <a:off x="20071031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3" name="Google Shape;863;p24"/>
            <p:cNvSpPr/>
            <p:nvPr/>
          </p:nvSpPr>
          <p:spPr>
            <a:xfrm>
              <a:off x="20705481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4" name="Google Shape;864;p24"/>
            <p:cNvSpPr/>
            <p:nvPr/>
          </p:nvSpPr>
          <p:spPr>
            <a:xfrm>
              <a:off x="21339930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5" name="Google Shape;865;p24"/>
            <p:cNvSpPr/>
            <p:nvPr/>
          </p:nvSpPr>
          <p:spPr>
            <a:xfrm>
              <a:off x="21974380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6" name="Google Shape;866;p24"/>
            <p:cNvSpPr/>
            <p:nvPr/>
          </p:nvSpPr>
          <p:spPr>
            <a:xfrm>
              <a:off x="22608828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7" name="Google Shape;867;p24"/>
            <p:cNvSpPr/>
            <p:nvPr/>
          </p:nvSpPr>
          <p:spPr>
            <a:xfrm>
              <a:off x="23243277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8" name="Google Shape;868;p24"/>
            <p:cNvSpPr/>
            <p:nvPr/>
          </p:nvSpPr>
          <p:spPr>
            <a:xfrm>
              <a:off x="23877720" y="4724139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9" name="Google Shape;869;p24"/>
            <p:cNvSpPr/>
            <p:nvPr/>
          </p:nvSpPr>
          <p:spPr>
            <a:xfrm>
              <a:off x="403112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0" name="Google Shape;870;p24"/>
            <p:cNvSpPr/>
            <p:nvPr/>
          </p:nvSpPr>
          <p:spPr>
            <a:xfrm>
              <a:off x="1037562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1" name="Google Shape;871;p24"/>
            <p:cNvSpPr/>
            <p:nvPr/>
          </p:nvSpPr>
          <p:spPr>
            <a:xfrm>
              <a:off x="1672010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2" name="Google Shape;872;p24"/>
            <p:cNvSpPr/>
            <p:nvPr/>
          </p:nvSpPr>
          <p:spPr>
            <a:xfrm>
              <a:off x="2306459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3" name="Google Shape;873;p24"/>
            <p:cNvSpPr/>
            <p:nvPr/>
          </p:nvSpPr>
          <p:spPr>
            <a:xfrm>
              <a:off x="2940908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4" name="Google Shape;874;p24"/>
            <p:cNvSpPr/>
            <p:nvPr/>
          </p:nvSpPr>
          <p:spPr>
            <a:xfrm>
              <a:off x="3575357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5" name="Google Shape;875;p24"/>
            <p:cNvSpPr/>
            <p:nvPr/>
          </p:nvSpPr>
          <p:spPr>
            <a:xfrm>
              <a:off x="4209807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6" name="Google Shape;876;p24"/>
            <p:cNvSpPr/>
            <p:nvPr/>
          </p:nvSpPr>
          <p:spPr>
            <a:xfrm>
              <a:off x="4844255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7" name="Google Shape;877;p24"/>
            <p:cNvSpPr/>
            <p:nvPr/>
          </p:nvSpPr>
          <p:spPr>
            <a:xfrm>
              <a:off x="5478705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8" name="Google Shape;878;p24"/>
            <p:cNvSpPr/>
            <p:nvPr/>
          </p:nvSpPr>
          <p:spPr>
            <a:xfrm>
              <a:off x="6113153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9" name="Google Shape;879;p24"/>
            <p:cNvSpPr/>
            <p:nvPr/>
          </p:nvSpPr>
          <p:spPr>
            <a:xfrm>
              <a:off x="6747603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0" name="Google Shape;880;p24"/>
            <p:cNvSpPr/>
            <p:nvPr/>
          </p:nvSpPr>
          <p:spPr>
            <a:xfrm>
              <a:off x="7382052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1" name="Google Shape;881;p24"/>
            <p:cNvSpPr/>
            <p:nvPr/>
          </p:nvSpPr>
          <p:spPr>
            <a:xfrm>
              <a:off x="8016500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24"/>
            <p:cNvSpPr/>
            <p:nvPr/>
          </p:nvSpPr>
          <p:spPr>
            <a:xfrm>
              <a:off x="8650950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24"/>
            <p:cNvSpPr/>
            <p:nvPr/>
          </p:nvSpPr>
          <p:spPr>
            <a:xfrm>
              <a:off x="9285399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4" name="Google Shape;884;p24"/>
            <p:cNvSpPr/>
            <p:nvPr/>
          </p:nvSpPr>
          <p:spPr>
            <a:xfrm>
              <a:off x="9919847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5" name="Google Shape;885;p24"/>
            <p:cNvSpPr/>
            <p:nvPr/>
          </p:nvSpPr>
          <p:spPr>
            <a:xfrm>
              <a:off x="10554296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6" name="Google Shape;886;p24"/>
            <p:cNvSpPr/>
            <p:nvPr/>
          </p:nvSpPr>
          <p:spPr>
            <a:xfrm>
              <a:off x="11188746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7" name="Google Shape;887;p24"/>
            <p:cNvSpPr/>
            <p:nvPr/>
          </p:nvSpPr>
          <p:spPr>
            <a:xfrm>
              <a:off x="11823195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24"/>
            <p:cNvSpPr/>
            <p:nvPr/>
          </p:nvSpPr>
          <p:spPr>
            <a:xfrm>
              <a:off x="12457643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9" name="Google Shape;889;p24"/>
            <p:cNvSpPr/>
            <p:nvPr/>
          </p:nvSpPr>
          <p:spPr>
            <a:xfrm>
              <a:off x="13092092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0" name="Google Shape;890;p24"/>
            <p:cNvSpPr/>
            <p:nvPr/>
          </p:nvSpPr>
          <p:spPr>
            <a:xfrm>
              <a:off x="13726542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1" name="Google Shape;891;p24"/>
            <p:cNvSpPr/>
            <p:nvPr/>
          </p:nvSpPr>
          <p:spPr>
            <a:xfrm>
              <a:off x="14360991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2" name="Google Shape;892;p24"/>
            <p:cNvSpPr/>
            <p:nvPr/>
          </p:nvSpPr>
          <p:spPr>
            <a:xfrm>
              <a:off x="14995441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3" name="Google Shape;893;p24"/>
            <p:cNvSpPr/>
            <p:nvPr/>
          </p:nvSpPr>
          <p:spPr>
            <a:xfrm>
              <a:off x="15629889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4" name="Google Shape;894;p24"/>
            <p:cNvSpPr/>
            <p:nvPr/>
          </p:nvSpPr>
          <p:spPr>
            <a:xfrm>
              <a:off x="16264338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5" name="Google Shape;895;p24"/>
            <p:cNvSpPr/>
            <p:nvPr/>
          </p:nvSpPr>
          <p:spPr>
            <a:xfrm>
              <a:off x="16898788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6" name="Google Shape;896;p24"/>
            <p:cNvSpPr/>
            <p:nvPr/>
          </p:nvSpPr>
          <p:spPr>
            <a:xfrm>
              <a:off x="18167684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7" name="Google Shape;897;p24"/>
            <p:cNvSpPr/>
            <p:nvPr/>
          </p:nvSpPr>
          <p:spPr>
            <a:xfrm>
              <a:off x="17533234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8" name="Google Shape;898;p24"/>
            <p:cNvSpPr/>
            <p:nvPr/>
          </p:nvSpPr>
          <p:spPr>
            <a:xfrm>
              <a:off x="18802134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9" name="Google Shape;899;p24"/>
            <p:cNvSpPr/>
            <p:nvPr/>
          </p:nvSpPr>
          <p:spPr>
            <a:xfrm>
              <a:off x="19436581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0" name="Google Shape;900;p24"/>
            <p:cNvSpPr/>
            <p:nvPr/>
          </p:nvSpPr>
          <p:spPr>
            <a:xfrm>
              <a:off x="20071031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1" name="Google Shape;901;p24"/>
            <p:cNvSpPr/>
            <p:nvPr/>
          </p:nvSpPr>
          <p:spPr>
            <a:xfrm>
              <a:off x="20705481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2" name="Google Shape;902;p24"/>
            <p:cNvSpPr/>
            <p:nvPr/>
          </p:nvSpPr>
          <p:spPr>
            <a:xfrm>
              <a:off x="21339930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24"/>
            <p:cNvSpPr/>
            <p:nvPr/>
          </p:nvSpPr>
          <p:spPr>
            <a:xfrm>
              <a:off x="21974380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4" name="Google Shape;904;p24"/>
            <p:cNvSpPr/>
            <p:nvPr/>
          </p:nvSpPr>
          <p:spPr>
            <a:xfrm>
              <a:off x="22608828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5" name="Google Shape;905;p24"/>
            <p:cNvSpPr/>
            <p:nvPr/>
          </p:nvSpPr>
          <p:spPr>
            <a:xfrm>
              <a:off x="23243277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6" name="Google Shape;906;p24"/>
            <p:cNvSpPr/>
            <p:nvPr/>
          </p:nvSpPr>
          <p:spPr>
            <a:xfrm>
              <a:off x="23877720" y="5335780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7" name="Google Shape;907;p24"/>
            <p:cNvSpPr/>
            <p:nvPr/>
          </p:nvSpPr>
          <p:spPr>
            <a:xfrm>
              <a:off x="403112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8" name="Google Shape;908;p24"/>
            <p:cNvSpPr/>
            <p:nvPr/>
          </p:nvSpPr>
          <p:spPr>
            <a:xfrm>
              <a:off x="1037562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9" name="Google Shape;909;p24"/>
            <p:cNvSpPr/>
            <p:nvPr/>
          </p:nvSpPr>
          <p:spPr>
            <a:xfrm>
              <a:off x="1672010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0" name="Google Shape;910;p24"/>
            <p:cNvSpPr/>
            <p:nvPr/>
          </p:nvSpPr>
          <p:spPr>
            <a:xfrm>
              <a:off x="2306459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1" name="Google Shape;911;p24"/>
            <p:cNvSpPr/>
            <p:nvPr/>
          </p:nvSpPr>
          <p:spPr>
            <a:xfrm>
              <a:off x="2940908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2" name="Google Shape;912;p24"/>
            <p:cNvSpPr/>
            <p:nvPr/>
          </p:nvSpPr>
          <p:spPr>
            <a:xfrm>
              <a:off x="3575357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3" name="Google Shape;913;p24"/>
            <p:cNvSpPr/>
            <p:nvPr/>
          </p:nvSpPr>
          <p:spPr>
            <a:xfrm>
              <a:off x="4209807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4" name="Google Shape;914;p24"/>
            <p:cNvSpPr/>
            <p:nvPr/>
          </p:nvSpPr>
          <p:spPr>
            <a:xfrm>
              <a:off x="4844255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5" name="Google Shape;915;p24"/>
            <p:cNvSpPr/>
            <p:nvPr/>
          </p:nvSpPr>
          <p:spPr>
            <a:xfrm>
              <a:off x="5478705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6" name="Google Shape;916;p24"/>
            <p:cNvSpPr/>
            <p:nvPr/>
          </p:nvSpPr>
          <p:spPr>
            <a:xfrm>
              <a:off x="6113153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7" name="Google Shape;917;p24"/>
            <p:cNvSpPr/>
            <p:nvPr/>
          </p:nvSpPr>
          <p:spPr>
            <a:xfrm>
              <a:off x="6747603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8" name="Google Shape;918;p24"/>
            <p:cNvSpPr/>
            <p:nvPr/>
          </p:nvSpPr>
          <p:spPr>
            <a:xfrm>
              <a:off x="7382052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9" name="Google Shape;919;p24"/>
            <p:cNvSpPr/>
            <p:nvPr/>
          </p:nvSpPr>
          <p:spPr>
            <a:xfrm>
              <a:off x="8016500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0" name="Google Shape;920;p24"/>
            <p:cNvSpPr/>
            <p:nvPr/>
          </p:nvSpPr>
          <p:spPr>
            <a:xfrm>
              <a:off x="8650950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1" name="Google Shape;921;p24"/>
            <p:cNvSpPr/>
            <p:nvPr/>
          </p:nvSpPr>
          <p:spPr>
            <a:xfrm>
              <a:off x="9285399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2" name="Google Shape;922;p24"/>
            <p:cNvSpPr/>
            <p:nvPr/>
          </p:nvSpPr>
          <p:spPr>
            <a:xfrm>
              <a:off x="9919847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3" name="Google Shape;923;p24"/>
            <p:cNvSpPr/>
            <p:nvPr/>
          </p:nvSpPr>
          <p:spPr>
            <a:xfrm>
              <a:off x="10554296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4" name="Google Shape;924;p24"/>
            <p:cNvSpPr/>
            <p:nvPr/>
          </p:nvSpPr>
          <p:spPr>
            <a:xfrm>
              <a:off x="11188746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5" name="Google Shape;925;p24"/>
            <p:cNvSpPr/>
            <p:nvPr/>
          </p:nvSpPr>
          <p:spPr>
            <a:xfrm>
              <a:off x="11823195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6" name="Google Shape;926;p24"/>
            <p:cNvSpPr/>
            <p:nvPr/>
          </p:nvSpPr>
          <p:spPr>
            <a:xfrm>
              <a:off x="12457643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7" name="Google Shape;927;p24"/>
            <p:cNvSpPr/>
            <p:nvPr/>
          </p:nvSpPr>
          <p:spPr>
            <a:xfrm>
              <a:off x="13092092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24"/>
            <p:cNvSpPr/>
            <p:nvPr/>
          </p:nvSpPr>
          <p:spPr>
            <a:xfrm>
              <a:off x="13726542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9" name="Google Shape;929;p24"/>
            <p:cNvSpPr/>
            <p:nvPr/>
          </p:nvSpPr>
          <p:spPr>
            <a:xfrm>
              <a:off x="14360991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0" name="Google Shape;930;p24"/>
            <p:cNvSpPr/>
            <p:nvPr/>
          </p:nvSpPr>
          <p:spPr>
            <a:xfrm>
              <a:off x="14995441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1" name="Google Shape;931;p24"/>
            <p:cNvSpPr/>
            <p:nvPr/>
          </p:nvSpPr>
          <p:spPr>
            <a:xfrm>
              <a:off x="15629889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2" name="Google Shape;932;p24"/>
            <p:cNvSpPr/>
            <p:nvPr/>
          </p:nvSpPr>
          <p:spPr>
            <a:xfrm>
              <a:off x="16264338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3" name="Google Shape;933;p24"/>
            <p:cNvSpPr/>
            <p:nvPr/>
          </p:nvSpPr>
          <p:spPr>
            <a:xfrm>
              <a:off x="16898788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4" name="Google Shape;934;p24"/>
            <p:cNvSpPr/>
            <p:nvPr/>
          </p:nvSpPr>
          <p:spPr>
            <a:xfrm>
              <a:off x="18167684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5" name="Google Shape;935;p24"/>
            <p:cNvSpPr/>
            <p:nvPr/>
          </p:nvSpPr>
          <p:spPr>
            <a:xfrm>
              <a:off x="17533234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6" name="Google Shape;936;p24"/>
            <p:cNvSpPr/>
            <p:nvPr/>
          </p:nvSpPr>
          <p:spPr>
            <a:xfrm>
              <a:off x="18802134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7" name="Google Shape;937;p24"/>
            <p:cNvSpPr/>
            <p:nvPr/>
          </p:nvSpPr>
          <p:spPr>
            <a:xfrm>
              <a:off x="19436581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8" name="Google Shape;938;p24"/>
            <p:cNvSpPr/>
            <p:nvPr/>
          </p:nvSpPr>
          <p:spPr>
            <a:xfrm>
              <a:off x="20071031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9" name="Google Shape;939;p24"/>
            <p:cNvSpPr/>
            <p:nvPr/>
          </p:nvSpPr>
          <p:spPr>
            <a:xfrm>
              <a:off x="20705481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0" name="Google Shape;940;p24"/>
            <p:cNvSpPr/>
            <p:nvPr/>
          </p:nvSpPr>
          <p:spPr>
            <a:xfrm>
              <a:off x="21339930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1" name="Google Shape;941;p24"/>
            <p:cNvSpPr/>
            <p:nvPr/>
          </p:nvSpPr>
          <p:spPr>
            <a:xfrm>
              <a:off x="21974380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2" name="Google Shape;942;p24"/>
            <p:cNvSpPr/>
            <p:nvPr/>
          </p:nvSpPr>
          <p:spPr>
            <a:xfrm>
              <a:off x="22608828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3" name="Google Shape;943;p24"/>
            <p:cNvSpPr/>
            <p:nvPr/>
          </p:nvSpPr>
          <p:spPr>
            <a:xfrm>
              <a:off x="23243277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4" name="Google Shape;944;p24"/>
            <p:cNvSpPr/>
            <p:nvPr/>
          </p:nvSpPr>
          <p:spPr>
            <a:xfrm>
              <a:off x="23877720" y="5947423"/>
              <a:ext cx="59814" cy="59814"/>
            </a:xfrm>
            <a:prstGeom prst="ellipse">
              <a:avLst/>
            </a:prstGeom>
            <a:solidFill>
              <a:srgbClr val="7F7F7F">
                <a:alpha val="2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3_Пользовательский макет">
  <p:cSld name="13_Пользовательский макет">
    <p:spTree>
      <p:nvGrpSpPr>
        <p:cNvPr id="945" name="Shape 9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Google Shape;946;p25"/>
          <p:cNvSpPr/>
          <p:nvPr>
            <p:ph idx="2" type="pic"/>
          </p:nvPr>
        </p:nvSpPr>
        <p:spPr>
          <a:xfrm>
            <a:off x="12230893" y="1295515"/>
            <a:ext cx="11593287" cy="113578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47" name="Google Shape;947;p25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948" name="Google Shape;948;p25"/>
          <p:cNvSpPr txBox="1"/>
          <p:nvPr>
            <p:ph type="title"/>
          </p:nvPr>
        </p:nvSpPr>
        <p:spPr>
          <a:xfrm>
            <a:off x="1319586" y="1128592"/>
            <a:ext cx="9577064" cy="32099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9" name="Google Shape;949;p25"/>
          <p:cNvSpPr txBox="1"/>
          <p:nvPr>
            <p:ph idx="1" type="body"/>
          </p:nvPr>
        </p:nvSpPr>
        <p:spPr>
          <a:xfrm>
            <a:off x="1319586" y="4698553"/>
            <a:ext cx="9577064" cy="72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4_Пользовательский макет">
  <p:cSld name="14_Пользовательский макет">
    <p:spTree>
      <p:nvGrpSpPr>
        <p:cNvPr id="950" name="Shape 9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Google Shape;951;p26"/>
          <p:cNvSpPr/>
          <p:nvPr>
            <p:ph idx="2" type="pic"/>
          </p:nvPr>
        </p:nvSpPr>
        <p:spPr>
          <a:xfrm>
            <a:off x="11688738" y="1098154"/>
            <a:ext cx="11593287" cy="114461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2" name="Google Shape;952;p26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953" name="Google Shape;953;p26"/>
          <p:cNvSpPr txBox="1"/>
          <p:nvPr>
            <p:ph type="title"/>
          </p:nvPr>
        </p:nvSpPr>
        <p:spPr>
          <a:xfrm>
            <a:off x="1319586" y="1128592"/>
            <a:ext cx="9577064" cy="32099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4" name="Google Shape;954;p26"/>
          <p:cNvSpPr txBox="1"/>
          <p:nvPr>
            <p:ph idx="1" type="body"/>
          </p:nvPr>
        </p:nvSpPr>
        <p:spPr>
          <a:xfrm>
            <a:off x="1319586" y="4698553"/>
            <a:ext cx="9577064" cy="72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7_Пользовательский макет">
  <p:cSld name="17_Пользовательский макет">
    <p:spTree>
      <p:nvGrpSpPr>
        <p:cNvPr id="955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oogle Shape;956;p27"/>
          <p:cNvSpPr/>
          <p:nvPr>
            <p:ph idx="2" type="pic"/>
          </p:nvPr>
        </p:nvSpPr>
        <p:spPr>
          <a:xfrm>
            <a:off x="9312474" y="-9105"/>
            <a:ext cx="15055305" cy="13726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7" name="Google Shape;957;p27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958" name="Google Shape;958;p27"/>
          <p:cNvSpPr txBox="1"/>
          <p:nvPr>
            <p:ph type="title"/>
          </p:nvPr>
        </p:nvSpPr>
        <p:spPr>
          <a:xfrm>
            <a:off x="1319586" y="1128592"/>
            <a:ext cx="9577064" cy="32099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9" name="Google Shape;959;p27"/>
          <p:cNvSpPr txBox="1"/>
          <p:nvPr>
            <p:ph idx="1" type="body"/>
          </p:nvPr>
        </p:nvSpPr>
        <p:spPr>
          <a:xfrm>
            <a:off x="1319586" y="4698553"/>
            <a:ext cx="7776864" cy="72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Титульный слайд">
  <p:cSld name="Титульный слайд"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1" name="Google Shape;961;p28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company   I   </a:t>
            </a: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962" name="Google Shape;962;p28"/>
          <p:cNvSpPr txBox="1"/>
          <p:nvPr>
            <p:ph idx="1" type="body"/>
          </p:nvPr>
        </p:nvSpPr>
        <p:spPr>
          <a:xfrm>
            <a:off x="1103562" y="3546426"/>
            <a:ext cx="21890430" cy="871296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63" name="Google Shape;963;p28"/>
          <p:cNvSpPr/>
          <p:nvPr/>
        </p:nvSpPr>
        <p:spPr>
          <a:xfrm flipH="1" rot="10800000">
            <a:off x="-6029" y="522090"/>
            <a:ext cx="317503" cy="2304256"/>
          </a:xfrm>
          <a:prstGeom prst="rect">
            <a:avLst/>
          </a:prstGeom>
          <a:solidFill>
            <a:schemeClr val="dk2">
              <a:alpha val="23137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4" name="Google Shape;964;p28"/>
          <p:cNvSpPr txBox="1"/>
          <p:nvPr>
            <p:ph type="title"/>
          </p:nvPr>
        </p:nvSpPr>
        <p:spPr>
          <a:xfrm>
            <a:off x="1103562" y="522091"/>
            <a:ext cx="10585176" cy="23042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600"/>
              <a:buFont typeface="Arial"/>
              <a:buNone/>
              <a:defRPr b="0" i="0" sz="6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grpSp>
        <p:nvGrpSpPr>
          <p:cNvPr id="965" name="Google Shape;965;p28"/>
          <p:cNvGrpSpPr/>
          <p:nvPr/>
        </p:nvGrpSpPr>
        <p:grpSpPr>
          <a:xfrm>
            <a:off x="17637431" y="8875018"/>
            <a:ext cx="7876841" cy="6673591"/>
            <a:chOff x="1609784" y="546968"/>
            <a:chExt cx="4755118" cy="4028737"/>
          </a:xfrm>
        </p:grpSpPr>
        <p:sp>
          <p:nvSpPr>
            <p:cNvPr id="966" name="Google Shape;966;p28"/>
            <p:cNvSpPr/>
            <p:nvPr/>
          </p:nvSpPr>
          <p:spPr>
            <a:xfrm>
              <a:off x="2748873" y="1926418"/>
              <a:ext cx="2295853" cy="2649287"/>
            </a:xfrm>
            <a:custGeom>
              <a:rect b="b" l="l" r="r" t="t"/>
              <a:pathLst>
                <a:path extrusionOk="0" h="120000" w="120000">
                  <a:moveTo>
                    <a:pt x="0" y="30006"/>
                  </a:moveTo>
                  <a:lnTo>
                    <a:pt x="0" y="90019"/>
                  </a:lnTo>
                  <a:lnTo>
                    <a:pt x="60000" y="119999"/>
                  </a:lnTo>
                  <a:lnTo>
                    <a:pt x="120000" y="90019"/>
                  </a:lnTo>
                  <a:lnTo>
                    <a:pt x="120000" y="30006"/>
                  </a:lnTo>
                  <a:lnTo>
                    <a:pt x="60000" y="0"/>
                  </a:lnTo>
                  <a:lnTo>
                    <a:pt x="0" y="30006"/>
                  </a:lnTo>
                  <a:close/>
                </a:path>
              </a:pathLst>
            </a:custGeom>
            <a:noFill/>
            <a:ln cap="flat" cmpd="sng" w="50800">
              <a:solidFill>
                <a:srgbClr val="1A2742">
                  <a:alpha val="10196"/>
                </a:srgbClr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7" name="Google Shape;967;p28"/>
            <p:cNvSpPr/>
            <p:nvPr/>
          </p:nvSpPr>
          <p:spPr>
            <a:xfrm>
              <a:off x="4414873" y="546968"/>
              <a:ext cx="1950029" cy="1142861"/>
            </a:xfrm>
            <a:custGeom>
              <a:rect b="b" l="l" r="r" t="t"/>
              <a:pathLst>
                <a:path extrusionOk="0" h="120000" w="120000">
                  <a:moveTo>
                    <a:pt x="1112" y="120000"/>
                  </a:moveTo>
                  <a:lnTo>
                    <a:pt x="1391" y="119920"/>
                  </a:lnTo>
                  <a:lnTo>
                    <a:pt x="1669" y="119762"/>
                  </a:lnTo>
                  <a:lnTo>
                    <a:pt x="119443" y="3564"/>
                  </a:lnTo>
                  <a:lnTo>
                    <a:pt x="119582" y="3405"/>
                  </a:lnTo>
                  <a:lnTo>
                    <a:pt x="119721" y="3168"/>
                  </a:lnTo>
                  <a:lnTo>
                    <a:pt x="119907" y="2772"/>
                  </a:lnTo>
                  <a:lnTo>
                    <a:pt x="119953" y="2455"/>
                  </a:lnTo>
                  <a:lnTo>
                    <a:pt x="120000" y="2059"/>
                  </a:lnTo>
                  <a:lnTo>
                    <a:pt x="120000" y="1663"/>
                  </a:lnTo>
                  <a:lnTo>
                    <a:pt x="119953" y="1267"/>
                  </a:lnTo>
                  <a:lnTo>
                    <a:pt x="119814" y="950"/>
                  </a:lnTo>
                  <a:lnTo>
                    <a:pt x="119675" y="633"/>
                  </a:lnTo>
                  <a:lnTo>
                    <a:pt x="119536" y="316"/>
                  </a:lnTo>
                  <a:lnTo>
                    <a:pt x="119304" y="158"/>
                  </a:lnTo>
                  <a:lnTo>
                    <a:pt x="119119" y="79"/>
                  </a:lnTo>
                  <a:lnTo>
                    <a:pt x="118933" y="0"/>
                  </a:lnTo>
                  <a:lnTo>
                    <a:pt x="118701" y="0"/>
                  </a:lnTo>
                  <a:lnTo>
                    <a:pt x="118516" y="79"/>
                  </a:lnTo>
                  <a:lnTo>
                    <a:pt x="118284" y="237"/>
                  </a:lnTo>
                  <a:lnTo>
                    <a:pt x="556" y="116435"/>
                  </a:lnTo>
                  <a:lnTo>
                    <a:pt x="370" y="116594"/>
                  </a:lnTo>
                  <a:lnTo>
                    <a:pt x="185" y="116990"/>
                  </a:lnTo>
                  <a:lnTo>
                    <a:pt x="92" y="117227"/>
                  </a:lnTo>
                  <a:lnTo>
                    <a:pt x="0" y="117544"/>
                  </a:lnTo>
                  <a:lnTo>
                    <a:pt x="0" y="117940"/>
                  </a:lnTo>
                  <a:lnTo>
                    <a:pt x="0" y="118336"/>
                  </a:lnTo>
                  <a:lnTo>
                    <a:pt x="46" y="118732"/>
                  </a:lnTo>
                  <a:lnTo>
                    <a:pt x="92" y="119049"/>
                  </a:lnTo>
                  <a:lnTo>
                    <a:pt x="278" y="119524"/>
                  </a:lnTo>
                  <a:lnTo>
                    <a:pt x="556" y="119762"/>
                  </a:lnTo>
                  <a:lnTo>
                    <a:pt x="788" y="119920"/>
                  </a:lnTo>
                  <a:lnTo>
                    <a:pt x="1112" y="120000"/>
                  </a:lnTo>
                  <a:close/>
                </a:path>
              </a:pathLst>
            </a:custGeom>
            <a:solidFill>
              <a:schemeClr val="dk2">
                <a:alpha val="10196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8" name="Google Shape;968;p28"/>
            <p:cNvSpPr/>
            <p:nvPr/>
          </p:nvSpPr>
          <p:spPr>
            <a:xfrm>
              <a:off x="1609784" y="3005158"/>
              <a:ext cx="663838" cy="399811"/>
            </a:xfrm>
            <a:custGeom>
              <a:rect b="b" l="l" r="r" t="t"/>
              <a:pathLst>
                <a:path extrusionOk="0" h="120000" w="120000">
                  <a:moveTo>
                    <a:pt x="3269" y="120000"/>
                  </a:moveTo>
                  <a:lnTo>
                    <a:pt x="4222" y="120000"/>
                  </a:lnTo>
                  <a:lnTo>
                    <a:pt x="4903" y="119320"/>
                  </a:lnTo>
                  <a:lnTo>
                    <a:pt x="118365" y="10641"/>
                  </a:lnTo>
                  <a:lnTo>
                    <a:pt x="118910" y="9735"/>
                  </a:lnTo>
                  <a:lnTo>
                    <a:pt x="119318" y="9056"/>
                  </a:lnTo>
                  <a:lnTo>
                    <a:pt x="119727" y="8150"/>
                  </a:lnTo>
                  <a:lnTo>
                    <a:pt x="120000" y="7018"/>
                  </a:lnTo>
                  <a:lnTo>
                    <a:pt x="120000" y="6113"/>
                  </a:lnTo>
                  <a:lnTo>
                    <a:pt x="120000" y="4981"/>
                  </a:lnTo>
                  <a:lnTo>
                    <a:pt x="119863" y="4075"/>
                  </a:lnTo>
                  <a:lnTo>
                    <a:pt x="119455" y="2716"/>
                  </a:lnTo>
                  <a:lnTo>
                    <a:pt x="119182" y="2037"/>
                  </a:lnTo>
                  <a:lnTo>
                    <a:pt x="118774" y="1358"/>
                  </a:lnTo>
                  <a:lnTo>
                    <a:pt x="118229" y="905"/>
                  </a:lnTo>
                  <a:lnTo>
                    <a:pt x="117548" y="226"/>
                  </a:lnTo>
                  <a:lnTo>
                    <a:pt x="117003" y="0"/>
                  </a:lnTo>
                  <a:lnTo>
                    <a:pt x="116186" y="226"/>
                  </a:lnTo>
                  <a:lnTo>
                    <a:pt x="115641" y="226"/>
                  </a:lnTo>
                  <a:lnTo>
                    <a:pt x="114960" y="905"/>
                  </a:lnTo>
                  <a:lnTo>
                    <a:pt x="1634" y="109811"/>
                  </a:lnTo>
                  <a:lnTo>
                    <a:pt x="953" y="110490"/>
                  </a:lnTo>
                  <a:lnTo>
                    <a:pt x="544" y="111396"/>
                  </a:lnTo>
                  <a:lnTo>
                    <a:pt x="272" y="112075"/>
                  </a:lnTo>
                  <a:lnTo>
                    <a:pt x="136" y="112981"/>
                  </a:lnTo>
                  <a:lnTo>
                    <a:pt x="0" y="114339"/>
                  </a:lnTo>
                  <a:lnTo>
                    <a:pt x="0" y="115245"/>
                  </a:lnTo>
                  <a:lnTo>
                    <a:pt x="136" y="116150"/>
                  </a:lnTo>
                  <a:lnTo>
                    <a:pt x="408" y="117283"/>
                  </a:lnTo>
                  <a:lnTo>
                    <a:pt x="953" y="118415"/>
                  </a:lnTo>
                  <a:lnTo>
                    <a:pt x="1634" y="119547"/>
                  </a:lnTo>
                  <a:lnTo>
                    <a:pt x="2315" y="120000"/>
                  </a:lnTo>
                  <a:lnTo>
                    <a:pt x="3269" y="120000"/>
                  </a:lnTo>
                  <a:close/>
                </a:path>
              </a:pathLst>
            </a:custGeom>
            <a:solidFill>
              <a:schemeClr val="dk2">
                <a:alpha val="10196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9" name="Google Shape;969;p28"/>
            <p:cNvSpPr/>
            <p:nvPr/>
          </p:nvSpPr>
          <p:spPr>
            <a:xfrm>
              <a:off x="5056082" y="1414484"/>
              <a:ext cx="667612" cy="399811"/>
            </a:xfrm>
            <a:custGeom>
              <a:rect b="b" l="l" r="r" t="t"/>
              <a:pathLst>
                <a:path extrusionOk="0" h="120000" w="120000">
                  <a:moveTo>
                    <a:pt x="115102" y="905"/>
                  </a:moveTo>
                  <a:lnTo>
                    <a:pt x="1768" y="109584"/>
                  </a:lnTo>
                  <a:lnTo>
                    <a:pt x="1224" y="110264"/>
                  </a:lnTo>
                  <a:lnTo>
                    <a:pt x="816" y="110943"/>
                  </a:lnTo>
                  <a:lnTo>
                    <a:pt x="544" y="112075"/>
                  </a:lnTo>
                  <a:lnTo>
                    <a:pt x="136" y="112981"/>
                  </a:lnTo>
                  <a:lnTo>
                    <a:pt x="0" y="114113"/>
                  </a:lnTo>
                  <a:lnTo>
                    <a:pt x="136" y="115018"/>
                  </a:lnTo>
                  <a:lnTo>
                    <a:pt x="272" y="116150"/>
                  </a:lnTo>
                  <a:lnTo>
                    <a:pt x="544" y="117283"/>
                  </a:lnTo>
                  <a:lnTo>
                    <a:pt x="1088" y="118188"/>
                  </a:lnTo>
                  <a:lnTo>
                    <a:pt x="1768" y="119320"/>
                  </a:lnTo>
                  <a:lnTo>
                    <a:pt x="2585" y="119773"/>
                  </a:lnTo>
                  <a:lnTo>
                    <a:pt x="3537" y="120000"/>
                  </a:lnTo>
                  <a:lnTo>
                    <a:pt x="4217" y="119773"/>
                  </a:lnTo>
                  <a:lnTo>
                    <a:pt x="5170" y="119320"/>
                  </a:lnTo>
                  <a:lnTo>
                    <a:pt x="118367" y="10188"/>
                  </a:lnTo>
                  <a:lnTo>
                    <a:pt x="118775" y="9735"/>
                  </a:lnTo>
                  <a:lnTo>
                    <a:pt x="119319" y="8830"/>
                  </a:lnTo>
                  <a:lnTo>
                    <a:pt x="119727" y="7924"/>
                  </a:lnTo>
                  <a:lnTo>
                    <a:pt x="119863" y="7018"/>
                  </a:lnTo>
                  <a:lnTo>
                    <a:pt x="119999" y="5886"/>
                  </a:lnTo>
                  <a:lnTo>
                    <a:pt x="119999" y="4754"/>
                  </a:lnTo>
                  <a:lnTo>
                    <a:pt x="119863" y="3849"/>
                  </a:lnTo>
                  <a:lnTo>
                    <a:pt x="119591" y="2716"/>
                  </a:lnTo>
                  <a:lnTo>
                    <a:pt x="119183" y="1811"/>
                  </a:lnTo>
                  <a:lnTo>
                    <a:pt x="118639" y="1132"/>
                  </a:lnTo>
                  <a:lnTo>
                    <a:pt x="118095" y="452"/>
                  </a:lnTo>
                  <a:lnTo>
                    <a:pt x="117551" y="226"/>
                  </a:lnTo>
                  <a:lnTo>
                    <a:pt x="116870" y="0"/>
                  </a:lnTo>
                  <a:lnTo>
                    <a:pt x="116326" y="0"/>
                  </a:lnTo>
                  <a:lnTo>
                    <a:pt x="115646" y="226"/>
                  </a:lnTo>
                  <a:lnTo>
                    <a:pt x="115102" y="905"/>
                  </a:lnTo>
                  <a:close/>
                </a:path>
              </a:pathLst>
            </a:custGeom>
            <a:solidFill>
              <a:schemeClr val="dk2">
                <a:alpha val="10196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800"/>
                <a:buFont typeface="Arial"/>
                <a:buNone/>
              </a:pPr>
              <a:r>
                <a:t/>
              </a:r>
              <a:endPara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5_Пользовательский макет">
  <p:cSld name="15_Пользовательский макет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18" name="Google Shape;18;p4"/>
          <p:cNvSpPr txBox="1"/>
          <p:nvPr>
            <p:ph type="title"/>
          </p:nvPr>
        </p:nvSpPr>
        <p:spPr>
          <a:xfrm>
            <a:off x="1319586" y="1128592"/>
            <a:ext cx="21657526" cy="20577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319586" y="3906466"/>
            <a:ext cx="21657526" cy="65291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6_Пользовательский макет">
  <p:cSld name="16_Пользовательский макет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>
            <p:ph idx="2" type="pic"/>
          </p:nvPr>
        </p:nvSpPr>
        <p:spPr>
          <a:xfrm>
            <a:off x="9816529" y="-9105"/>
            <a:ext cx="14551249" cy="1372669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23" name="Google Shape;23;p5"/>
          <p:cNvSpPr txBox="1"/>
          <p:nvPr>
            <p:ph type="title"/>
          </p:nvPr>
        </p:nvSpPr>
        <p:spPr>
          <a:xfrm>
            <a:off x="1319586" y="1128592"/>
            <a:ext cx="9577064" cy="32099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1319586" y="4698553"/>
            <a:ext cx="7776864" cy="72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5_Пользовательский макет">
  <p:cSld name="5_Пользовательский макет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27" name="Google Shape;27;p6"/>
          <p:cNvSpPr txBox="1"/>
          <p:nvPr>
            <p:ph type="title"/>
          </p:nvPr>
        </p:nvSpPr>
        <p:spPr>
          <a:xfrm>
            <a:off x="1319586" y="1128592"/>
            <a:ext cx="21657526" cy="20577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6"/>
          <p:cNvSpPr txBox="1"/>
          <p:nvPr>
            <p:ph idx="1" type="body"/>
          </p:nvPr>
        </p:nvSpPr>
        <p:spPr>
          <a:xfrm>
            <a:off x="17648520" y="5803585"/>
            <a:ext cx="5328591" cy="43234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6"/>
          <p:cNvSpPr/>
          <p:nvPr>
            <p:ph idx="2" type="pic"/>
          </p:nvPr>
        </p:nvSpPr>
        <p:spPr>
          <a:xfrm>
            <a:off x="9312474" y="4050482"/>
            <a:ext cx="4176464" cy="73331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6_Пользовательский макет">
  <p:cSld name="6_Пользовательский макет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32" name="Google Shape;32;p7"/>
          <p:cNvSpPr txBox="1"/>
          <p:nvPr>
            <p:ph type="title"/>
          </p:nvPr>
        </p:nvSpPr>
        <p:spPr>
          <a:xfrm>
            <a:off x="13992994" y="1128592"/>
            <a:ext cx="8984117" cy="20577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17648520" y="6112196"/>
            <a:ext cx="5328591" cy="43234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7"/>
          <p:cNvSpPr/>
          <p:nvPr>
            <p:ph idx="2" type="pic"/>
          </p:nvPr>
        </p:nvSpPr>
        <p:spPr>
          <a:xfrm>
            <a:off x="2687738" y="3762451"/>
            <a:ext cx="5688632" cy="748883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1_Пользовательский макет">
  <p:cSld name="11_Пользовательский макет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37" name="Google Shape;37;p8"/>
          <p:cNvSpPr txBox="1"/>
          <p:nvPr>
            <p:ph type="title"/>
          </p:nvPr>
        </p:nvSpPr>
        <p:spPr>
          <a:xfrm>
            <a:off x="1319586" y="1128592"/>
            <a:ext cx="21657526" cy="205779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1319586" y="6112196"/>
            <a:ext cx="5328591" cy="43234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8"/>
          <p:cNvSpPr/>
          <p:nvPr>
            <p:ph idx="2" type="pic"/>
          </p:nvPr>
        </p:nvSpPr>
        <p:spPr>
          <a:xfrm>
            <a:off x="12606621" y="5273069"/>
            <a:ext cx="9235244" cy="592100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7_Титульный слайд">
  <p:cSld name="7_Титульный слайд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31_Пользовательский макет">
  <p:cSld name="31_Пользовательский макет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/>
          <p:nvPr>
            <p:ph idx="2" type="pic"/>
          </p:nvPr>
        </p:nvSpPr>
        <p:spPr>
          <a:xfrm>
            <a:off x="383482" y="-40604"/>
            <a:ext cx="13976704" cy="1154687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b="0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b="0" i="0" sz="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7287141" y="12714175"/>
            <a:ext cx="5689970" cy="7303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44" name="Google Shape;44;p10"/>
          <p:cNvSpPr txBox="1"/>
          <p:nvPr>
            <p:ph type="title"/>
          </p:nvPr>
        </p:nvSpPr>
        <p:spPr>
          <a:xfrm>
            <a:off x="14857091" y="1128592"/>
            <a:ext cx="8120022" cy="32099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1" i="0" sz="9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14857091" y="4698553"/>
            <a:ext cx="8120022" cy="7200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81000" lvl="3" marL="1828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81000" lvl="4" marL="2286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»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65150" lvl="5" marL="27432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565150" lvl="6" marL="32004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565150" lvl="7" marL="36576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565150" lvl="8" marL="4114800" marR="0" rtl="0" algn="l">
              <a:lnSpc>
                <a:spcPct val="100000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b="0" i="0" sz="5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theme" Target="../theme/theme2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4" name="Shape 9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" name="Google Shape;975;p29"/>
          <p:cNvSpPr/>
          <p:nvPr/>
        </p:nvSpPr>
        <p:spPr>
          <a:xfrm>
            <a:off x="-1200694" y="4348871"/>
            <a:ext cx="12169353" cy="12014977"/>
          </a:xfrm>
          <a:custGeom>
            <a:rect b="b" l="l" r="r" t="t"/>
            <a:pathLst>
              <a:path extrusionOk="0" h="120000" w="120000">
                <a:moveTo>
                  <a:pt x="119395" y="36512"/>
                </a:moveTo>
                <a:cubicBezTo>
                  <a:pt x="118791" y="30445"/>
                  <a:pt x="117307" y="24545"/>
                  <a:pt x="114670" y="19035"/>
                </a:cubicBezTo>
                <a:cubicBezTo>
                  <a:pt x="111373" y="12077"/>
                  <a:pt x="106648" y="6567"/>
                  <a:pt x="99450" y="3450"/>
                </a:cubicBezTo>
                <a:cubicBezTo>
                  <a:pt x="93791" y="946"/>
                  <a:pt x="87747" y="0"/>
                  <a:pt x="81593" y="111"/>
                </a:cubicBezTo>
                <a:cubicBezTo>
                  <a:pt x="76813" y="278"/>
                  <a:pt x="72032" y="667"/>
                  <a:pt x="67252" y="1558"/>
                </a:cubicBezTo>
                <a:cubicBezTo>
                  <a:pt x="52747" y="4007"/>
                  <a:pt x="39395" y="9406"/>
                  <a:pt x="26868" y="17142"/>
                </a:cubicBezTo>
                <a:cubicBezTo>
                  <a:pt x="19395" y="21706"/>
                  <a:pt x="12527" y="27105"/>
                  <a:pt x="7252" y="34174"/>
                </a:cubicBezTo>
                <a:cubicBezTo>
                  <a:pt x="2032" y="41076"/>
                  <a:pt x="0" y="48534"/>
                  <a:pt x="2197" y="57050"/>
                </a:cubicBezTo>
                <a:cubicBezTo>
                  <a:pt x="3846" y="63506"/>
                  <a:pt x="6648" y="69461"/>
                  <a:pt x="10164" y="75027"/>
                </a:cubicBezTo>
                <a:cubicBezTo>
                  <a:pt x="15604" y="83877"/>
                  <a:pt x="22472" y="91669"/>
                  <a:pt x="30274" y="98515"/>
                </a:cubicBezTo>
                <a:cubicBezTo>
                  <a:pt x="38076" y="105473"/>
                  <a:pt x="46538" y="111372"/>
                  <a:pt x="56208" y="115380"/>
                </a:cubicBezTo>
                <a:cubicBezTo>
                  <a:pt x="63186" y="118218"/>
                  <a:pt x="70329" y="120000"/>
                  <a:pt x="78021" y="119220"/>
                </a:cubicBezTo>
                <a:cubicBezTo>
                  <a:pt x="83296" y="118664"/>
                  <a:pt x="88021" y="116771"/>
                  <a:pt x="92252" y="113710"/>
                </a:cubicBezTo>
                <a:cubicBezTo>
                  <a:pt x="99615" y="108367"/>
                  <a:pt x="104725" y="101298"/>
                  <a:pt x="108736" y="93395"/>
                </a:cubicBezTo>
                <a:cubicBezTo>
                  <a:pt x="116263" y="78645"/>
                  <a:pt x="119835" y="63005"/>
                  <a:pt x="119999" y="44972"/>
                </a:cubicBezTo>
                <a:cubicBezTo>
                  <a:pt x="119890" y="43135"/>
                  <a:pt x="119725" y="39851"/>
                  <a:pt x="119395" y="36512"/>
                </a:cubicBezTo>
                <a:close/>
              </a:path>
            </a:pathLst>
          </a:custGeom>
          <a:solidFill>
            <a:srgbClr val="32323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6" name="Google Shape;976;p29"/>
          <p:cNvSpPr txBox="1"/>
          <p:nvPr/>
        </p:nvSpPr>
        <p:spPr>
          <a:xfrm>
            <a:off x="364025" y="6874299"/>
            <a:ext cx="8804400" cy="68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None/>
            </a:pPr>
            <a:r>
              <a:rPr lang="en-US" sz="80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[campaign name, flight timeline]</a:t>
            </a:r>
            <a:endParaRPr sz="8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1" name="Shape 9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Google Shape;982;p30"/>
          <p:cNvSpPr txBox="1"/>
          <p:nvPr/>
        </p:nvSpPr>
        <p:spPr>
          <a:xfrm>
            <a:off x="1421800" y="1289450"/>
            <a:ext cx="21166200" cy="20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[headline &gt; most important results]</a:t>
            </a:r>
            <a:endParaRPr b="1" sz="8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3" name="Google Shape;983;p30"/>
          <p:cNvSpPr/>
          <p:nvPr/>
        </p:nvSpPr>
        <p:spPr>
          <a:xfrm>
            <a:off x="1421800" y="3975775"/>
            <a:ext cx="5009400" cy="9440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[Human insight]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[Audience]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[Business objective]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[Marketing objective]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4" name="Google Shape;984;p30"/>
          <p:cNvSpPr/>
          <p:nvPr/>
        </p:nvSpPr>
        <p:spPr>
          <a:xfrm>
            <a:off x="6687482" y="3975775"/>
            <a:ext cx="11010600" cy="94401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[Product magic] 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[Campaign message]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[Timeline]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[Influencers we engaged, channels]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5" name="Google Shape;985;p30"/>
          <p:cNvSpPr/>
          <p:nvPr/>
        </p:nvSpPr>
        <p:spPr>
          <a:xfrm>
            <a:off x="17954400" y="3975775"/>
            <a:ext cx="5009400" cy="94401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[What did we get for our money invested?]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[Did we reach our business and marketing objective?]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6" name="Google Shape;986;p30"/>
          <p:cNvSpPr txBox="1"/>
          <p:nvPr/>
        </p:nvSpPr>
        <p:spPr>
          <a:xfrm>
            <a:off x="1421800" y="3273450"/>
            <a:ext cx="50094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Challenge</a:t>
            </a:r>
            <a:endParaRPr b="1" sz="4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7" name="Google Shape;987;p30"/>
          <p:cNvSpPr txBox="1"/>
          <p:nvPr/>
        </p:nvSpPr>
        <p:spPr>
          <a:xfrm>
            <a:off x="6687345" y="3273450"/>
            <a:ext cx="110106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What we did</a:t>
            </a:r>
            <a:endParaRPr b="1" sz="4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8" name="Google Shape;988;p30"/>
          <p:cNvSpPr txBox="1"/>
          <p:nvPr/>
        </p:nvSpPr>
        <p:spPr>
          <a:xfrm>
            <a:off x="17954400" y="3273450"/>
            <a:ext cx="50094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Results</a:t>
            </a:r>
            <a:endParaRPr b="1" sz="4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3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p31"/>
          <p:cNvSpPr txBox="1"/>
          <p:nvPr/>
        </p:nvSpPr>
        <p:spPr>
          <a:xfrm>
            <a:off x="1421800" y="1289450"/>
            <a:ext cx="21166200" cy="20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[most important learnings]</a:t>
            </a:r>
            <a:endParaRPr b="1" sz="8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5" name="Google Shape;995;p31"/>
          <p:cNvSpPr txBox="1"/>
          <p:nvPr/>
        </p:nvSpPr>
        <p:spPr>
          <a:xfrm>
            <a:off x="6302550" y="4030150"/>
            <a:ext cx="16036500" cy="23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Roboto"/>
              <a:buChar char="❏"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[What worked well?]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Roboto"/>
              <a:buChar char="❏"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…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Roboto"/>
              <a:buChar char="❏"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6" name="Google Shape;996;p31"/>
          <p:cNvSpPr txBox="1"/>
          <p:nvPr/>
        </p:nvSpPr>
        <p:spPr>
          <a:xfrm>
            <a:off x="0" y="4860550"/>
            <a:ext cx="50094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CONTINUE</a:t>
            </a:r>
            <a:endParaRPr b="1" sz="4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7" name="Google Shape;997;p31"/>
          <p:cNvSpPr txBox="1"/>
          <p:nvPr/>
        </p:nvSpPr>
        <p:spPr>
          <a:xfrm>
            <a:off x="0" y="7525900"/>
            <a:ext cx="52371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STOP</a:t>
            </a:r>
            <a:endParaRPr b="1" sz="4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8" name="Google Shape;998;p31"/>
          <p:cNvSpPr txBox="1"/>
          <p:nvPr/>
        </p:nvSpPr>
        <p:spPr>
          <a:xfrm>
            <a:off x="0" y="10191250"/>
            <a:ext cx="5009400" cy="70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START</a:t>
            </a:r>
            <a:endParaRPr b="1" sz="4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9" name="Google Shape;999;p31"/>
          <p:cNvSpPr txBox="1"/>
          <p:nvPr/>
        </p:nvSpPr>
        <p:spPr>
          <a:xfrm>
            <a:off x="6236400" y="6695500"/>
            <a:ext cx="16036500" cy="23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Roboto"/>
              <a:buChar char="❏"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[What took too much effort vs. return?]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Roboto"/>
              <a:buChar char="❏"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[What went plain wrong?]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Roboto"/>
              <a:buChar char="❏"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0" name="Google Shape;1000;p31"/>
          <p:cNvSpPr txBox="1"/>
          <p:nvPr/>
        </p:nvSpPr>
        <p:spPr>
          <a:xfrm>
            <a:off x="6302550" y="9493125"/>
            <a:ext cx="16036500" cy="236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Roboto"/>
              <a:buChar char="❏"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[What we should scale based on the learnings?]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Roboto"/>
              <a:buChar char="❏"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[What did we see as opportunities to size next time?]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3000"/>
              <a:buFont typeface="Roboto"/>
              <a:buChar char="❏"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...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32"/>
          <p:cNvSpPr txBox="1"/>
          <p:nvPr/>
        </p:nvSpPr>
        <p:spPr>
          <a:xfrm>
            <a:off x="1421800" y="1289450"/>
            <a:ext cx="21166200" cy="20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[best performing influencers and why]</a:t>
            </a:r>
            <a:endParaRPr b="1" sz="8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7" name="Google Shape;1007;p32"/>
          <p:cNvSpPr/>
          <p:nvPr/>
        </p:nvSpPr>
        <p:spPr>
          <a:xfrm>
            <a:off x="1421800" y="3975775"/>
            <a:ext cx="5009400" cy="7108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[Influencer 1]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8" name="Google Shape;1008;p32"/>
          <p:cNvSpPr/>
          <p:nvPr/>
        </p:nvSpPr>
        <p:spPr>
          <a:xfrm>
            <a:off x="6947300" y="3975775"/>
            <a:ext cx="5009400" cy="7108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[Influencer 2]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9" name="Google Shape;1009;p32"/>
          <p:cNvSpPr/>
          <p:nvPr/>
        </p:nvSpPr>
        <p:spPr>
          <a:xfrm>
            <a:off x="12472800" y="3975775"/>
            <a:ext cx="5009400" cy="7108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[Influencer 3]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0" name="Google Shape;1010;p32"/>
          <p:cNvSpPr/>
          <p:nvPr/>
        </p:nvSpPr>
        <p:spPr>
          <a:xfrm>
            <a:off x="1421800" y="11209100"/>
            <a:ext cx="5009400" cy="1847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[max 2-3 key stats]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1" name="Google Shape;1011;p32"/>
          <p:cNvSpPr/>
          <p:nvPr/>
        </p:nvSpPr>
        <p:spPr>
          <a:xfrm>
            <a:off x="6947300" y="11209100"/>
            <a:ext cx="5009400" cy="1847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[max 2-3 key stats]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2" name="Google Shape;1012;p32"/>
          <p:cNvSpPr/>
          <p:nvPr/>
        </p:nvSpPr>
        <p:spPr>
          <a:xfrm>
            <a:off x="12472800" y="11209100"/>
            <a:ext cx="5009400" cy="1847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[max 2-3 key stats]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3" name="Google Shape;1013;p32"/>
          <p:cNvSpPr txBox="1"/>
          <p:nvPr/>
        </p:nvSpPr>
        <p:spPr>
          <a:xfrm>
            <a:off x="18136250" y="3975775"/>
            <a:ext cx="5819400" cy="908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[Optional commentary on Why some influencers worked better than others]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8" name="Shape 1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Google Shape;1019;p33"/>
          <p:cNvSpPr txBox="1"/>
          <p:nvPr/>
        </p:nvSpPr>
        <p:spPr>
          <a:xfrm>
            <a:off x="1421800" y="1289450"/>
            <a:ext cx="21166200" cy="20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[best performing posts and why]</a:t>
            </a:r>
            <a:endParaRPr b="1" sz="8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0" name="Google Shape;1020;p33"/>
          <p:cNvSpPr/>
          <p:nvPr/>
        </p:nvSpPr>
        <p:spPr>
          <a:xfrm>
            <a:off x="1421800" y="3975775"/>
            <a:ext cx="5009400" cy="7108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[Post 1]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1" name="Google Shape;1021;p33"/>
          <p:cNvSpPr/>
          <p:nvPr/>
        </p:nvSpPr>
        <p:spPr>
          <a:xfrm>
            <a:off x="6947300" y="3975775"/>
            <a:ext cx="5009400" cy="7108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[Post 2]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2" name="Google Shape;1022;p33"/>
          <p:cNvSpPr/>
          <p:nvPr/>
        </p:nvSpPr>
        <p:spPr>
          <a:xfrm>
            <a:off x="12472800" y="3975775"/>
            <a:ext cx="5009400" cy="71082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[Post 3]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3" name="Google Shape;1023;p33"/>
          <p:cNvSpPr/>
          <p:nvPr/>
        </p:nvSpPr>
        <p:spPr>
          <a:xfrm>
            <a:off x="1421800" y="11209100"/>
            <a:ext cx="5009400" cy="1847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[max 2-3 key stats]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4" name="Google Shape;1024;p33"/>
          <p:cNvSpPr/>
          <p:nvPr/>
        </p:nvSpPr>
        <p:spPr>
          <a:xfrm>
            <a:off x="6947300" y="11209100"/>
            <a:ext cx="5009400" cy="1847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[max 2-3 key stats]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5" name="Google Shape;1025;p33"/>
          <p:cNvSpPr/>
          <p:nvPr/>
        </p:nvSpPr>
        <p:spPr>
          <a:xfrm>
            <a:off x="12472800" y="11209100"/>
            <a:ext cx="5009400" cy="1847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[max 2-3 key stats]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6" name="Google Shape;1026;p33"/>
          <p:cNvSpPr txBox="1"/>
          <p:nvPr/>
        </p:nvSpPr>
        <p:spPr>
          <a:xfrm>
            <a:off x="18136250" y="3975775"/>
            <a:ext cx="5819400" cy="908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[Optional commentary on Why some posts worked better than others]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2" name="Google Shape;1032;p34"/>
          <p:cNvGrpSpPr/>
          <p:nvPr/>
        </p:nvGrpSpPr>
        <p:grpSpPr>
          <a:xfrm>
            <a:off x="1933144" y="4671200"/>
            <a:ext cx="18185831" cy="4375200"/>
            <a:chOff x="1933144" y="4671200"/>
            <a:chExt cx="18185831" cy="4375200"/>
          </a:xfrm>
        </p:grpSpPr>
        <p:grpSp>
          <p:nvGrpSpPr>
            <p:cNvPr id="1033" name="Google Shape;1033;p34"/>
            <p:cNvGrpSpPr/>
            <p:nvPr/>
          </p:nvGrpSpPr>
          <p:grpSpPr>
            <a:xfrm rot="10800000">
              <a:off x="1933144" y="5155327"/>
              <a:ext cx="2709708" cy="2675313"/>
              <a:chOff x="7719975" y="2424600"/>
              <a:chExt cx="8721300" cy="8610600"/>
            </a:xfrm>
          </p:grpSpPr>
          <p:sp>
            <p:nvSpPr>
              <p:cNvPr id="1034" name="Google Shape;1034;p34"/>
              <p:cNvSpPr/>
              <p:nvPr/>
            </p:nvSpPr>
            <p:spPr>
              <a:xfrm>
                <a:off x="7719975" y="2424600"/>
                <a:ext cx="8721300" cy="8610600"/>
              </a:xfrm>
              <a:custGeom>
                <a:rect b="b" l="l" r="r" t="t"/>
                <a:pathLst>
                  <a:path extrusionOk="0" h="120000" w="120000">
                    <a:moveTo>
                      <a:pt x="119395" y="36512"/>
                    </a:moveTo>
                    <a:cubicBezTo>
                      <a:pt x="118791" y="30445"/>
                      <a:pt x="117307" y="24545"/>
                      <a:pt x="114670" y="19035"/>
                    </a:cubicBezTo>
                    <a:cubicBezTo>
                      <a:pt x="111373" y="12077"/>
                      <a:pt x="106648" y="6567"/>
                      <a:pt x="99450" y="3450"/>
                    </a:cubicBezTo>
                    <a:cubicBezTo>
                      <a:pt x="93791" y="946"/>
                      <a:pt x="87747" y="0"/>
                      <a:pt x="81593" y="111"/>
                    </a:cubicBezTo>
                    <a:cubicBezTo>
                      <a:pt x="76813" y="278"/>
                      <a:pt x="72032" y="667"/>
                      <a:pt x="67252" y="1558"/>
                    </a:cubicBezTo>
                    <a:cubicBezTo>
                      <a:pt x="52747" y="4007"/>
                      <a:pt x="39395" y="9406"/>
                      <a:pt x="26868" y="17142"/>
                    </a:cubicBezTo>
                    <a:cubicBezTo>
                      <a:pt x="19395" y="21706"/>
                      <a:pt x="12527" y="27105"/>
                      <a:pt x="7252" y="34174"/>
                    </a:cubicBezTo>
                    <a:cubicBezTo>
                      <a:pt x="2032" y="41076"/>
                      <a:pt x="0" y="48534"/>
                      <a:pt x="2197" y="57050"/>
                    </a:cubicBezTo>
                    <a:cubicBezTo>
                      <a:pt x="3846" y="63506"/>
                      <a:pt x="6648" y="69461"/>
                      <a:pt x="10164" y="75027"/>
                    </a:cubicBezTo>
                    <a:cubicBezTo>
                      <a:pt x="15604" y="83877"/>
                      <a:pt x="22472" y="91669"/>
                      <a:pt x="30274" y="98515"/>
                    </a:cubicBezTo>
                    <a:cubicBezTo>
                      <a:pt x="38076" y="105473"/>
                      <a:pt x="46538" y="111372"/>
                      <a:pt x="56208" y="115380"/>
                    </a:cubicBezTo>
                    <a:cubicBezTo>
                      <a:pt x="63186" y="118218"/>
                      <a:pt x="70329" y="120000"/>
                      <a:pt x="78021" y="119220"/>
                    </a:cubicBezTo>
                    <a:cubicBezTo>
                      <a:pt x="83296" y="118664"/>
                      <a:pt x="88021" y="116771"/>
                      <a:pt x="92252" y="113710"/>
                    </a:cubicBezTo>
                    <a:cubicBezTo>
                      <a:pt x="99615" y="108367"/>
                      <a:pt x="104725" y="101298"/>
                      <a:pt x="108736" y="93395"/>
                    </a:cubicBezTo>
                    <a:cubicBezTo>
                      <a:pt x="116263" y="78645"/>
                      <a:pt x="119835" y="63005"/>
                      <a:pt x="119999" y="44972"/>
                    </a:cubicBezTo>
                    <a:cubicBezTo>
                      <a:pt x="119890" y="43135"/>
                      <a:pt x="119725" y="39851"/>
                      <a:pt x="119395" y="36512"/>
                    </a:cubicBezTo>
                    <a:close/>
                  </a:path>
                </a:pathLst>
              </a:custGeom>
              <a:solidFill>
                <a:srgbClr val="32323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4800"/>
                  <a:buFont typeface="Arial"/>
                  <a:buNone/>
                </a:pPr>
                <a:r>
                  <a:t/>
                </a:r>
                <a:endParaRPr b="0" i="0" sz="4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35" name="Google Shape;1035;p34"/>
              <p:cNvSpPr txBox="1"/>
              <p:nvPr/>
            </p:nvSpPr>
            <p:spPr>
              <a:xfrm rot="10800000">
                <a:off x="7875342" y="4875289"/>
                <a:ext cx="8349900" cy="2497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4000"/>
                  <a:buFont typeface="Arial"/>
                  <a:buNone/>
                </a:pPr>
                <a:r>
                  <a:t/>
                </a:r>
                <a:endParaRPr b="0" i="0" sz="3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036" name="Google Shape;1036;p34"/>
            <p:cNvSpPr txBox="1"/>
            <p:nvPr/>
          </p:nvSpPr>
          <p:spPr>
            <a:xfrm>
              <a:off x="5251875" y="4671200"/>
              <a:ext cx="14867100" cy="4375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25"/>
                <a:buFont typeface="Arial"/>
                <a:buNone/>
              </a:pPr>
              <a:r>
                <a:rPr b="1" lang="en-US" sz="80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Thank you</a:t>
              </a:r>
              <a:endParaRPr b="1" sz="8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037" name="Google Shape;1037;p34"/>
          <p:cNvSpPr txBox="1"/>
          <p:nvPr/>
        </p:nvSpPr>
        <p:spPr>
          <a:xfrm>
            <a:off x="1933150" y="12109075"/>
            <a:ext cx="13077300" cy="9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Campaign analysis spreadsheet</a:t>
            </a: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[Insert URL]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8" name="Google Shape;1038;p34"/>
          <p:cNvSpPr txBox="1"/>
          <p:nvPr/>
        </p:nvSpPr>
        <p:spPr>
          <a:xfrm>
            <a:off x="1933150" y="11161975"/>
            <a:ext cx="13077300" cy="94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Campaign brief</a:t>
            </a:r>
            <a:r>
              <a:rPr lang="en-US" sz="30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 [insert URL]</a:t>
            </a:r>
            <a:endParaRPr sz="30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ster">
  <a:themeElements>
    <a:clrScheme name="Другое 116">
      <a:dk1>
        <a:srgbClr val="F2F2F2"/>
      </a:dk1>
      <a:lt1>
        <a:srgbClr val="FFFFFF"/>
      </a:lt1>
      <a:dk2>
        <a:srgbClr val="1A2742"/>
      </a:dk2>
      <a:lt2>
        <a:srgbClr val="DBF5F9"/>
      </a:lt2>
      <a:accent1>
        <a:srgbClr val="36363C"/>
      </a:accent1>
      <a:accent2>
        <a:srgbClr val="7B7B82"/>
      </a:accent2>
      <a:accent3>
        <a:srgbClr val="D6D5D3"/>
      </a:accent3>
      <a:accent4>
        <a:srgbClr val="BAB8B4"/>
      </a:accent4>
      <a:accent5>
        <a:srgbClr val="7B7B82"/>
      </a:accent5>
      <a:accent6>
        <a:srgbClr val="525257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